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83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9" r:id="rId3"/>
    <p:sldId id="262" r:id="rId4"/>
    <p:sldId id="257" r:id="rId5"/>
    <p:sldId id="292" r:id="rId6"/>
    <p:sldId id="287" r:id="rId7"/>
    <p:sldId id="293" r:id="rId8"/>
    <p:sldId id="294" r:id="rId9"/>
    <p:sldId id="288" r:id="rId10"/>
    <p:sldId id="346" r:id="rId11"/>
    <p:sldId id="289" r:id="rId12"/>
    <p:sldId id="298" r:id="rId13"/>
    <p:sldId id="299" r:id="rId14"/>
    <p:sldId id="301" r:id="rId15"/>
    <p:sldId id="302" r:id="rId16"/>
    <p:sldId id="303" r:id="rId17"/>
    <p:sldId id="304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44" r:id="rId26"/>
    <p:sldId id="345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9" r:id="rId47"/>
    <p:sldId id="340" r:id="rId48"/>
    <p:sldId id="341" r:id="rId49"/>
    <p:sldId id="342" r:id="rId50"/>
    <p:sldId id="343" r:id="rId51"/>
    <p:sldId id="290" r:id="rId52"/>
    <p:sldId id="295" r:id="rId53"/>
    <p:sldId id="291" r:id="rId54"/>
    <p:sldId id="296" r:id="rId55"/>
    <p:sldId id="297" r:id="rId56"/>
    <p:sldId id="281" r:id="rId57"/>
  </p:sldIdLst>
  <p:sldSz cx="9144000" cy="5143500" type="screen16x9"/>
  <p:notesSz cx="6858000" cy="9144000"/>
  <p:embeddedFontLst>
    <p:embeddedFont>
      <p:font typeface="SimHei" panose="02010609060101010101" pitchFamily="49" charset="-122"/>
      <p:regular r:id="rId60"/>
    </p:embeddedFont>
    <p:embeddedFont>
      <p:font typeface="Paytone One" panose="020B0604020202020204" charset="0"/>
      <p:regular r:id="rId61"/>
    </p:embeddedFont>
    <p:embeddedFont>
      <p:font typeface="Asap" panose="020B060402020202020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Arial Unicode MS" panose="020B0604020202020204" pitchFamily="34" charset="-120"/>
      <p:regular r:id="rId70"/>
    </p:embeddedFont>
    <p:embeddedFont>
      <p:font typeface="標楷體" panose="03000509000000000000" pitchFamily="65" charset="-120"/>
      <p:regular r:id="rId71"/>
    </p:embeddedFont>
    <p:embeddedFont>
      <p:font typeface="Roboto Condensed Light" panose="020B0604020202020204" charset="0"/>
      <p:regular r:id="rId72"/>
      <p:italic r:id="rId73"/>
    </p:embeddedFont>
    <p:embeddedFont>
      <p:font typeface="微軟正黑體" panose="020B0604030504040204" pitchFamily="34" charset="-12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3DAC80D-5F6D-4616-AD87-2A4FE2CFF624}">
  <a:tblStyle styleId="{13DAC80D-5F6D-4616-AD87-2A4FE2CFF6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84" y="-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3C171-6FCC-4C84-8434-555DCFF77B4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AF78A-E64F-48F8-B871-A08E92B49D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15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489589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7" name="Google Shape;50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899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3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Google Shape;6227;gfa9fb07cb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8" name="Google Shape;6228;gfa9fb07cb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8" name="Google Shape;8078;gfab1bcc11d_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9" name="Google Shape;8079;gfab1bcc11d_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8" name="Google Shape;8078;gfab1bcc11d_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9" name="Google Shape;8079;gfab1bcc11d_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gfa9fb07cbc_2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8" name="Google Shape;7648;gfa9fb07cbc_2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gf9db84ec7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8" name="Google Shape;5548;gf9db84ec7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gf9db84ec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Google Shape;5496;gf9db84ec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gf9db84ec7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1" name="Google Shape;5601;gf9db84ec7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98150" y="725696"/>
            <a:ext cx="6947700" cy="13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 b="1">
                <a:solidFill>
                  <a:srgbClr val="11111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03825" y="2103457"/>
            <a:ext cx="33969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2695" y="-15770"/>
            <a:ext cx="1690448" cy="1915602"/>
            <a:chOff x="-22695" y="-15770"/>
            <a:chExt cx="1690448" cy="1915602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86797" y="632665"/>
              <a:ext cx="952368" cy="1100498"/>
              <a:chOff x="341650" y="1947263"/>
              <a:chExt cx="334000" cy="385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-22695" y="-15770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695" y="-13728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-14275" y="4083834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6928153" y="-12998"/>
            <a:ext cx="2247425" cy="5184899"/>
            <a:chOff x="6928153" y="-12998"/>
            <a:chExt cx="2247425" cy="5184899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7123441" y="-12998"/>
              <a:ext cx="2052136" cy="4962220"/>
              <a:chOff x="7123441" y="-12998"/>
              <a:chExt cx="2052136" cy="496222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7672798" y="-12998"/>
                <a:ext cx="1502780" cy="326019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37219" extrusionOk="0">
                    <a:moveTo>
                      <a:pt x="17052" y="0"/>
                    </a:moveTo>
                    <a:lnTo>
                      <a:pt x="0" y="0"/>
                    </a:lnTo>
                    <a:cubicBezTo>
                      <a:pt x="270" y="3108"/>
                      <a:pt x="1707" y="9072"/>
                      <a:pt x="8398" y="13045"/>
                    </a:cubicBezTo>
                    <a:cubicBezTo>
                      <a:pt x="17155" y="18241"/>
                      <a:pt x="11155" y="31488"/>
                      <a:pt x="17052" y="372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29;p2"/>
              <p:cNvGrpSpPr/>
              <p:nvPr/>
            </p:nvGrpSpPr>
            <p:grpSpPr>
              <a:xfrm>
                <a:off x="7123441" y="2793741"/>
                <a:ext cx="2036531" cy="2155481"/>
                <a:chOff x="3844200" y="3565550"/>
                <a:chExt cx="524325" cy="554950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3937150" y="41058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9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2"/>
                      </a:cubicBezTo>
                      <a:cubicBezTo>
                        <a:pt x="302" y="483"/>
                        <a:pt x="312" y="483"/>
                        <a:pt x="320" y="483"/>
                      </a:cubicBezTo>
                      <a:cubicBezTo>
                        <a:pt x="520" y="483"/>
                        <a:pt x="638" y="250"/>
                        <a:pt x="509" y="93"/>
                      </a:cubicBezTo>
                      <a:cubicBezTo>
                        <a:pt x="461" y="32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923900" y="408937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5" y="0"/>
                      </a:moveTo>
                      <a:cubicBezTo>
                        <a:pt x="254" y="0"/>
                        <a:pt x="202" y="17"/>
                        <a:pt x="158" y="51"/>
                      </a:cubicBezTo>
                      <a:cubicBezTo>
                        <a:pt x="0" y="183"/>
                        <a:pt x="74" y="440"/>
                        <a:pt x="280" y="463"/>
                      </a:cubicBezTo>
                      <a:cubicBezTo>
                        <a:pt x="289" y="464"/>
                        <a:pt x="298" y="464"/>
                        <a:pt x="307" y="464"/>
                      </a:cubicBezTo>
                      <a:cubicBezTo>
                        <a:pt x="497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910575" y="4072850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7" y="0"/>
                      </a:moveTo>
                      <a:cubicBezTo>
                        <a:pt x="247" y="0"/>
                        <a:pt x="196" y="17"/>
                        <a:pt x="154" y="50"/>
                      </a:cubicBezTo>
                      <a:cubicBezTo>
                        <a:pt x="0" y="176"/>
                        <a:pt x="74" y="423"/>
                        <a:pt x="273" y="445"/>
                      </a:cubicBezTo>
                      <a:cubicBezTo>
                        <a:pt x="281" y="446"/>
                        <a:pt x="289" y="447"/>
                        <a:pt x="296" y="447"/>
                      </a:cubicBezTo>
                      <a:cubicBezTo>
                        <a:pt x="479" y="447"/>
                        <a:pt x="590" y="230"/>
                        <a:pt x="469" y="82"/>
                      </a:cubicBezTo>
                      <a:cubicBezTo>
                        <a:pt x="426" y="28"/>
                        <a:pt x="362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897300" y="405627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70"/>
                        <a:pt x="71" y="408"/>
                        <a:pt x="261" y="427"/>
                      </a:cubicBezTo>
                      <a:cubicBezTo>
                        <a:pt x="269" y="428"/>
                        <a:pt x="277" y="428"/>
                        <a:pt x="284" y="428"/>
                      </a:cubicBezTo>
                      <a:cubicBezTo>
                        <a:pt x="460" y="428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884050" y="403977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3870800" y="402320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7" y="0"/>
                      </a:moveTo>
                      <a:cubicBezTo>
                        <a:pt x="214" y="0"/>
                        <a:pt x="171" y="15"/>
                        <a:pt x="135" y="44"/>
                      </a:cubicBezTo>
                      <a:cubicBezTo>
                        <a:pt x="0" y="153"/>
                        <a:pt x="64" y="371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857450" y="400670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2" y="42"/>
                      </a:cubicBezTo>
                      <a:cubicBezTo>
                        <a:pt x="1" y="144"/>
                        <a:pt x="65" y="353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844200" y="3990175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5" y="1"/>
                      </a:moveTo>
                      <a:cubicBezTo>
                        <a:pt x="196" y="1"/>
                        <a:pt x="156" y="14"/>
                        <a:pt x="123" y="41"/>
                      </a:cubicBezTo>
                      <a:cubicBezTo>
                        <a:pt x="0" y="137"/>
                        <a:pt x="58" y="336"/>
                        <a:pt x="216" y="352"/>
                      </a:cubicBezTo>
                      <a:cubicBezTo>
                        <a:pt x="222" y="353"/>
                        <a:pt x="229" y="353"/>
                        <a:pt x="235" y="353"/>
                      </a:cubicBezTo>
                      <a:cubicBezTo>
                        <a:pt x="381" y="353"/>
                        <a:pt x="465" y="183"/>
                        <a:pt x="370" y="66"/>
                      </a:cubicBezTo>
                      <a:cubicBezTo>
                        <a:pt x="336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968325" y="4107900"/>
                  <a:ext cx="165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4" extrusionOk="0">
                      <a:moveTo>
                        <a:pt x="330" y="0"/>
                      </a:moveTo>
                      <a:cubicBezTo>
                        <a:pt x="275" y="0"/>
                        <a:pt x="220" y="18"/>
                        <a:pt x="174" y="56"/>
                      </a:cubicBezTo>
                      <a:cubicBezTo>
                        <a:pt x="1" y="197"/>
                        <a:pt x="84" y="480"/>
                        <a:pt x="306" y="503"/>
                      </a:cubicBezTo>
                      <a:cubicBezTo>
                        <a:pt x="315" y="503"/>
                        <a:pt x="324" y="504"/>
                        <a:pt x="333" y="504"/>
                      </a:cubicBezTo>
                      <a:cubicBezTo>
                        <a:pt x="539" y="504"/>
                        <a:pt x="660" y="261"/>
                        <a:pt x="528" y="94"/>
                      </a:cubicBezTo>
                      <a:cubicBezTo>
                        <a:pt x="477" y="32"/>
                        <a:pt x="403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955075" y="409140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4" y="0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6" y="483"/>
                        <a:pt x="634" y="249"/>
                        <a:pt x="505" y="89"/>
                      </a:cubicBezTo>
                      <a:cubicBezTo>
                        <a:pt x="457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941725" y="4074825"/>
                  <a:ext cx="154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8" extrusionOk="0">
                      <a:moveTo>
                        <a:pt x="309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3" y="467"/>
                        <a:pt x="302" y="468"/>
                        <a:pt x="310" y="468"/>
                      </a:cubicBezTo>
                      <a:cubicBezTo>
                        <a:pt x="501" y="468"/>
                        <a:pt x="615" y="241"/>
                        <a:pt x="489" y="87"/>
                      </a:cubicBezTo>
                      <a:cubicBezTo>
                        <a:pt x="444" y="31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928475" y="4058325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915225" y="404180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0" y="167"/>
                        <a:pt x="71" y="405"/>
                        <a:pt x="261" y="428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901975" y="4025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6" y="410"/>
                        <a:pt x="263" y="411"/>
                        <a:pt x="271" y="411"/>
                      </a:cubicBezTo>
                      <a:cubicBezTo>
                        <a:pt x="440" y="411"/>
                        <a:pt x="538" y="214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888625" y="4008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875375" y="3992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8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0" y="373"/>
                        <a:pt x="491" y="193"/>
                        <a:pt x="392" y="70"/>
                      </a:cubicBezTo>
                      <a:cubicBezTo>
                        <a:pt x="356" y="25"/>
                        <a:pt x="302" y="1"/>
                        <a:pt x="2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862125" y="3975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3"/>
                        <a:pt x="122" y="39"/>
                      </a:cubicBezTo>
                      <a:cubicBezTo>
                        <a:pt x="0" y="139"/>
                        <a:pt x="58" y="335"/>
                        <a:pt x="215" y="354"/>
                      </a:cubicBezTo>
                      <a:cubicBezTo>
                        <a:pt x="222" y="355"/>
                        <a:pt x="228" y="355"/>
                        <a:pt x="235" y="355"/>
                      </a:cubicBezTo>
                      <a:cubicBezTo>
                        <a:pt x="381" y="355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848850" y="395915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3" y="0"/>
                      </a:moveTo>
                      <a:cubicBezTo>
                        <a:pt x="185" y="0"/>
                        <a:pt x="148" y="13"/>
                        <a:pt x="117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0"/>
                      </a:cubicBezTo>
                      <a:cubicBezTo>
                        <a:pt x="319" y="21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986250" y="4093425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1" y="477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57"/>
                        <a:pt x="527" y="92"/>
                      </a:cubicBezTo>
                      <a:cubicBezTo>
                        <a:pt x="476" y="32"/>
                        <a:pt x="40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973000" y="4076850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92"/>
                        <a:pt x="80" y="459"/>
                        <a:pt x="293" y="482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3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959650" y="4060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1"/>
                      </a:moveTo>
                      <a:cubicBezTo>
                        <a:pt x="256" y="1"/>
                        <a:pt x="204" y="18"/>
                        <a:pt x="161" y="52"/>
                      </a:cubicBezTo>
                      <a:cubicBezTo>
                        <a:pt x="1" y="184"/>
                        <a:pt x="78" y="441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3" y="31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946400" y="4043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2"/>
                      </a:cubicBezTo>
                      <a:cubicBezTo>
                        <a:pt x="0" y="177"/>
                        <a:pt x="74" y="425"/>
                        <a:pt x="270" y="444"/>
                      </a:cubicBezTo>
                      <a:cubicBezTo>
                        <a:pt x="280" y="445"/>
                        <a:pt x="289" y="446"/>
                        <a:pt x="297" y="446"/>
                      </a:cubicBezTo>
                      <a:cubicBezTo>
                        <a:pt x="480" y="446"/>
                        <a:pt x="586" y="231"/>
                        <a:pt x="470" y="84"/>
                      </a:cubicBezTo>
                      <a:cubicBezTo>
                        <a:pt x="424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933150" y="4027275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70"/>
                        <a:pt x="71" y="408"/>
                        <a:pt x="260" y="427"/>
                      </a:cubicBezTo>
                      <a:cubicBezTo>
                        <a:pt x="268" y="428"/>
                        <a:pt x="276" y="428"/>
                        <a:pt x="284" y="428"/>
                      </a:cubicBezTo>
                      <a:cubicBezTo>
                        <a:pt x="459" y="428"/>
                        <a:pt x="564" y="222"/>
                        <a:pt x="447" y="80"/>
                      </a:cubicBezTo>
                      <a:cubicBezTo>
                        <a:pt x="405" y="27"/>
                        <a:pt x="343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919800" y="4010775"/>
                  <a:ext cx="1355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7" extrusionOk="0">
                      <a:moveTo>
                        <a:pt x="274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58"/>
                        <a:pt x="71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3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906550" y="3994200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91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893300" y="397770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4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4"/>
                        <a:pt x="61" y="353"/>
                        <a:pt x="228" y="373"/>
                      </a:cubicBezTo>
                      <a:cubicBezTo>
                        <a:pt x="235" y="373"/>
                        <a:pt x="241" y="373"/>
                        <a:pt x="248" y="373"/>
                      </a:cubicBezTo>
                      <a:cubicBezTo>
                        <a:pt x="400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880025" y="396115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4"/>
                        <a:pt x="123" y="41"/>
                      </a:cubicBezTo>
                      <a:cubicBezTo>
                        <a:pt x="1" y="138"/>
                        <a:pt x="59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78" y="354"/>
                        <a:pt x="466" y="184"/>
                        <a:pt x="370" y="67"/>
                      </a:cubicBezTo>
                      <a:cubicBezTo>
                        <a:pt x="336" y="23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866775" y="3944625"/>
                  <a:ext cx="110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4" extrusionOk="0">
                      <a:moveTo>
                        <a:pt x="219" y="1"/>
                      </a:moveTo>
                      <a:cubicBezTo>
                        <a:pt x="182" y="1"/>
                        <a:pt x="144" y="13"/>
                        <a:pt x="113" y="37"/>
                      </a:cubicBezTo>
                      <a:cubicBezTo>
                        <a:pt x="1" y="130"/>
                        <a:pt x="55" y="317"/>
                        <a:pt x="203" y="333"/>
                      </a:cubicBezTo>
                      <a:cubicBezTo>
                        <a:pt x="210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68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53450" y="3928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1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9" y="317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9"/>
                      </a:cubicBezTo>
                      <a:cubicBezTo>
                        <a:pt x="302" y="21"/>
                        <a:pt x="25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017350" y="4095400"/>
                  <a:ext cx="1720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3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8"/>
                      </a:cubicBezTo>
                      <a:cubicBezTo>
                        <a:pt x="0" y="202"/>
                        <a:pt x="87" y="495"/>
                        <a:pt x="318" y="520"/>
                      </a:cubicBezTo>
                      <a:cubicBezTo>
                        <a:pt x="329" y="522"/>
                        <a:pt x="339" y="522"/>
                        <a:pt x="349" y="522"/>
                      </a:cubicBezTo>
                      <a:cubicBezTo>
                        <a:pt x="559" y="522"/>
                        <a:pt x="688" y="271"/>
                        <a:pt x="550" y="99"/>
                      </a:cubicBezTo>
                      <a:cubicBezTo>
                        <a:pt x="498" y="35"/>
                        <a:pt x="422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4004075" y="4078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7"/>
                      </a:cubicBezTo>
                      <a:cubicBezTo>
                        <a:pt x="1" y="198"/>
                        <a:pt x="84" y="481"/>
                        <a:pt x="306" y="503"/>
                      </a:cubicBezTo>
                      <a:cubicBezTo>
                        <a:pt x="315" y="504"/>
                        <a:pt x="325" y="505"/>
                        <a:pt x="334" y="505"/>
                      </a:cubicBezTo>
                      <a:cubicBezTo>
                        <a:pt x="542" y="505"/>
                        <a:pt x="663" y="262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990825" y="406240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20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1"/>
                      </a:cubicBezTo>
                      <a:cubicBezTo>
                        <a:pt x="305" y="482"/>
                        <a:pt x="314" y="482"/>
                        <a:pt x="323" y="482"/>
                      </a:cubicBezTo>
                      <a:cubicBezTo>
                        <a:pt x="519" y="482"/>
                        <a:pt x="638" y="249"/>
                        <a:pt x="508" y="89"/>
                      </a:cubicBezTo>
                      <a:cubicBezTo>
                        <a:pt x="461" y="30"/>
                        <a:pt x="39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977575" y="4045825"/>
                  <a:ext cx="153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8" extrusionOk="0">
                      <a:moveTo>
                        <a:pt x="309" y="1"/>
                      </a:moveTo>
                      <a:cubicBezTo>
                        <a:pt x="257" y="1"/>
                        <a:pt x="204" y="18"/>
                        <a:pt x="161" y="55"/>
                      </a:cubicBezTo>
                      <a:cubicBezTo>
                        <a:pt x="0" y="183"/>
                        <a:pt x="77" y="443"/>
                        <a:pt x="283" y="466"/>
                      </a:cubicBezTo>
                      <a:cubicBezTo>
                        <a:pt x="292" y="467"/>
                        <a:pt x="301" y="467"/>
                        <a:pt x="310" y="467"/>
                      </a:cubicBezTo>
                      <a:cubicBezTo>
                        <a:pt x="500" y="467"/>
                        <a:pt x="612" y="240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964325" y="4029325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0" y="445"/>
                      </a:cubicBezTo>
                      <a:cubicBezTo>
                        <a:pt x="278" y="445"/>
                        <a:pt x="286" y="446"/>
                        <a:pt x="293" y="446"/>
                      </a:cubicBezTo>
                      <a:cubicBezTo>
                        <a:pt x="479" y="446"/>
                        <a:pt x="586" y="230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951050" y="4012800"/>
                  <a:ext cx="140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6" extrusionOk="0">
                      <a:moveTo>
                        <a:pt x="282" y="1"/>
                      </a:moveTo>
                      <a:cubicBezTo>
                        <a:pt x="235" y="1"/>
                        <a:pt x="188" y="16"/>
                        <a:pt x="149" y="48"/>
                      </a:cubicBezTo>
                      <a:cubicBezTo>
                        <a:pt x="1" y="167"/>
                        <a:pt x="71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58" y="426"/>
                        <a:pt x="561" y="221"/>
                        <a:pt x="447" y="80"/>
                      </a:cubicBezTo>
                      <a:cubicBezTo>
                        <a:pt x="406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37725" y="3996225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924450" y="3979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88"/>
                      </a:cubicBezTo>
                      <a:cubicBezTo>
                        <a:pt x="247" y="389"/>
                        <a:pt x="254" y="389"/>
                        <a:pt x="262" y="389"/>
                      </a:cubicBezTo>
                      <a:cubicBezTo>
                        <a:pt x="422" y="389"/>
                        <a:pt x="517" y="202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911200" y="3963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2"/>
                        <a:pt x="239" y="373"/>
                        <a:pt x="245" y="373"/>
                      </a:cubicBezTo>
                      <a:cubicBezTo>
                        <a:pt x="401" y="373"/>
                        <a:pt x="491" y="193"/>
                        <a:pt x="390" y="70"/>
                      </a:cubicBezTo>
                      <a:cubicBezTo>
                        <a:pt x="353" y="24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897950" y="3946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2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0" y="138"/>
                        <a:pt x="58" y="334"/>
                        <a:pt x="216" y="354"/>
                      </a:cubicBezTo>
                      <a:cubicBezTo>
                        <a:pt x="222" y="354"/>
                        <a:pt x="228" y="355"/>
                        <a:pt x="235" y="355"/>
                      </a:cubicBezTo>
                      <a:cubicBezTo>
                        <a:pt x="378" y="355"/>
                        <a:pt x="466" y="182"/>
                        <a:pt x="370" y="65"/>
                      </a:cubicBezTo>
                      <a:cubicBezTo>
                        <a:pt x="335" y="22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884600" y="393015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9" y="0"/>
                        <a:pt x="151" y="12"/>
                        <a:pt x="120" y="38"/>
                      </a:cubicBezTo>
                      <a:cubicBezTo>
                        <a:pt x="1" y="131"/>
                        <a:pt x="59" y="317"/>
                        <a:pt x="207" y="333"/>
                      </a:cubicBezTo>
                      <a:cubicBezTo>
                        <a:pt x="213" y="334"/>
                        <a:pt x="219" y="334"/>
                        <a:pt x="226" y="334"/>
                      </a:cubicBezTo>
                      <a:cubicBezTo>
                        <a:pt x="362" y="334"/>
                        <a:pt x="444" y="171"/>
                        <a:pt x="354" y="60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871350" y="39135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1" y="126"/>
                        <a:pt x="55" y="302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7" y="165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4048525" y="409752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8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1" y="539"/>
                        <a:pt x="352" y="540"/>
                        <a:pt x="362" y="540"/>
                      </a:cubicBezTo>
                      <a:cubicBezTo>
                        <a:pt x="581" y="540"/>
                        <a:pt x="713" y="279"/>
                        <a:pt x="569" y="101"/>
                      </a:cubicBezTo>
                      <a:cubicBezTo>
                        <a:pt x="515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4035250" y="4080925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8" y="495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5" y="272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4022000" y="4064425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9"/>
                        <a:pt x="174" y="56"/>
                      </a:cubicBezTo>
                      <a:cubicBezTo>
                        <a:pt x="0" y="198"/>
                        <a:pt x="84" y="477"/>
                        <a:pt x="306" y="500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2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4008750" y="40478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6" y="481"/>
                      </a:cubicBezTo>
                      <a:cubicBezTo>
                        <a:pt x="305" y="482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95475" y="4031350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4"/>
                        <a:pt x="78" y="441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2" y="30"/>
                        <a:pt x="374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982225" y="4014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3" y="0"/>
                      </a:moveTo>
                      <a:cubicBezTo>
                        <a:pt x="243" y="0"/>
                        <a:pt x="193" y="17"/>
                        <a:pt x="152" y="52"/>
                      </a:cubicBezTo>
                      <a:cubicBezTo>
                        <a:pt x="1" y="177"/>
                        <a:pt x="75" y="425"/>
                        <a:pt x="271" y="444"/>
                      </a:cubicBezTo>
                      <a:cubicBezTo>
                        <a:pt x="280" y="445"/>
                        <a:pt x="289" y="445"/>
                        <a:pt x="297" y="445"/>
                      </a:cubicBezTo>
                      <a:cubicBezTo>
                        <a:pt x="478" y="445"/>
                        <a:pt x="586" y="231"/>
                        <a:pt x="467" y="84"/>
                      </a:cubicBezTo>
                      <a:cubicBezTo>
                        <a:pt x="423" y="29"/>
                        <a:pt x="358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968900" y="3998250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7" y="1"/>
                        <a:pt x="188" y="17"/>
                        <a:pt x="148" y="49"/>
                      </a:cubicBezTo>
                      <a:cubicBezTo>
                        <a:pt x="0" y="171"/>
                        <a:pt x="71" y="409"/>
                        <a:pt x="261" y="428"/>
                      </a:cubicBezTo>
                      <a:cubicBezTo>
                        <a:pt x="268" y="429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955625" y="3981750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1" y="1"/>
                      </a:moveTo>
                      <a:cubicBezTo>
                        <a:pt x="226" y="1"/>
                        <a:pt x="180" y="16"/>
                        <a:pt x="142" y="47"/>
                      </a:cubicBezTo>
                      <a:cubicBezTo>
                        <a:pt x="1" y="159"/>
                        <a:pt x="68" y="390"/>
                        <a:pt x="252" y="407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6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942375" y="3965200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3" y="201"/>
                        <a:pt x="409" y="72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929125" y="39486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3" y="373"/>
                        <a:pt x="241" y="373"/>
                        <a:pt x="248" y="373"/>
                      </a:cubicBezTo>
                      <a:cubicBezTo>
                        <a:pt x="399" y="373"/>
                        <a:pt x="490" y="193"/>
                        <a:pt x="389" y="70"/>
                      </a:cubicBezTo>
                      <a:cubicBezTo>
                        <a:pt x="353" y="25"/>
                        <a:pt x="300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915775" y="393215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0"/>
                      </a:moveTo>
                      <a:cubicBezTo>
                        <a:pt x="197" y="0"/>
                        <a:pt x="158" y="14"/>
                        <a:pt x="126" y="41"/>
                      </a:cubicBezTo>
                      <a:cubicBezTo>
                        <a:pt x="1" y="138"/>
                        <a:pt x="62" y="337"/>
                        <a:pt x="216" y="353"/>
                      </a:cubicBezTo>
                      <a:cubicBezTo>
                        <a:pt x="223" y="354"/>
                        <a:pt x="229" y="354"/>
                        <a:pt x="236" y="354"/>
                      </a:cubicBezTo>
                      <a:cubicBezTo>
                        <a:pt x="382" y="354"/>
                        <a:pt x="469" y="184"/>
                        <a:pt x="374" y="67"/>
                      </a:cubicBezTo>
                      <a:cubicBezTo>
                        <a:pt x="339" y="23"/>
                        <a:pt x="288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902525" y="3915625"/>
                  <a:ext cx="111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4" extrusionOk="0">
                      <a:moveTo>
                        <a:pt x="221" y="1"/>
                      </a:moveTo>
                      <a:cubicBezTo>
                        <a:pt x="184" y="1"/>
                        <a:pt x="148" y="12"/>
                        <a:pt x="116" y="37"/>
                      </a:cubicBezTo>
                      <a:cubicBezTo>
                        <a:pt x="1" y="130"/>
                        <a:pt x="58" y="317"/>
                        <a:pt x="206" y="333"/>
                      </a:cubicBezTo>
                      <a:cubicBezTo>
                        <a:pt x="213" y="333"/>
                        <a:pt x="219" y="334"/>
                        <a:pt x="226" y="334"/>
                      </a:cubicBezTo>
                      <a:cubicBezTo>
                        <a:pt x="362" y="334"/>
                        <a:pt x="443" y="173"/>
                        <a:pt x="351" y="63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889275" y="3899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3" y="1"/>
                      </a:moveTo>
                      <a:cubicBezTo>
                        <a:pt x="178" y="1"/>
                        <a:pt x="142" y="12"/>
                        <a:pt x="113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5" y="59"/>
                      </a:cubicBezTo>
                      <a:cubicBezTo>
                        <a:pt x="304" y="20"/>
                        <a:pt x="258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4079775" y="4099525"/>
                  <a:ext cx="183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557" extrusionOk="0">
                      <a:moveTo>
                        <a:pt x="369" y="0"/>
                      </a:moveTo>
                      <a:cubicBezTo>
                        <a:pt x="307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1" y="556"/>
                        <a:pt x="371" y="556"/>
                      </a:cubicBezTo>
                      <a:cubicBezTo>
                        <a:pt x="598" y="556"/>
                        <a:pt x="733" y="286"/>
                        <a:pt x="585" y="102"/>
                      </a:cubicBezTo>
                      <a:cubicBezTo>
                        <a:pt x="529" y="35"/>
                        <a:pt x="449" y="0"/>
                        <a:pt x="3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4066425" y="4082975"/>
                  <a:ext cx="1780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540" extrusionOk="0">
                      <a:moveTo>
                        <a:pt x="356" y="1"/>
                      </a:moveTo>
                      <a:cubicBezTo>
                        <a:pt x="298" y="1"/>
                        <a:pt x="238" y="20"/>
                        <a:pt x="187" y="60"/>
                      </a:cubicBezTo>
                      <a:cubicBezTo>
                        <a:pt x="1" y="211"/>
                        <a:pt x="91" y="513"/>
                        <a:pt x="328" y="539"/>
                      </a:cubicBezTo>
                      <a:cubicBezTo>
                        <a:pt x="338" y="539"/>
                        <a:pt x="347" y="540"/>
                        <a:pt x="356" y="540"/>
                      </a:cubicBezTo>
                      <a:cubicBezTo>
                        <a:pt x="581" y="540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4053175" y="406645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3"/>
                        <a:pt x="87" y="493"/>
                        <a:pt x="315" y="518"/>
                      </a:cubicBezTo>
                      <a:cubicBezTo>
                        <a:pt x="326" y="519"/>
                        <a:pt x="336" y="520"/>
                        <a:pt x="346" y="520"/>
                      </a:cubicBezTo>
                      <a:cubicBezTo>
                        <a:pt x="559" y="520"/>
                        <a:pt x="685" y="269"/>
                        <a:pt x="547" y="97"/>
                      </a:cubicBezTo>
                      <a:cubicBezTo>
                        <a:pt x="496" y="33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4039925" y="4049875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81"/>
                        <a:pt x="305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8" y="505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4026650" y="4033375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4013400" y="4016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8" y="1"/>
                      </a:moveTo>
                      <a:cubicBezTo>
                        <a:pt x="256" y="1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3" y="466"/>
                      </a:cubicBezTo>
                      <a:cubicBezTo>
                        <a:pt x="291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6" y="87"/>
                      </a:cubicBezTo>
                      <a:cubicBezTo>
                        <a:pt x="440" y="30"/>
                        <a:pt x="374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4000075" y="4000325"/>
                  <a:ext cx="147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3" y="444"/>
                      </a:cubicBezTo>
                      <a:cubicBezTo>
                        <a:pt x="281" y="445"/>
                        <a:pt x="289" y="446"/>
                        <a:pt x="296" y="446"/>
                      </a:cubicBezTo>
                      <a:cubicBezTo>
                        <a:pt x="479" y="446"/>
                        <a:pt x="590" y="229"/>
                        <a:pt x="469" y="81"/>
                      </a:cubicBezTo>
                      <a:cubicBezTo>
                        <a:pt x="425" y="28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986800" y="3983800"/>
                  <a:ext cx="14100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6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62" y="426"/>
                        <a:pt x="564" y="221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973550" y="3967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1" y="162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960300" y="3950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2"/>
                        <a:pt x="251" y="392"/>
                        <a:pt x="257" y="392"/>
                      </a:cubicBezTo>
                      <a:cubicBezTo>
                        <a:pt x="417" y="392"/>
                        <a:pt x="514" y="203"/>
                        <a:pt x="408" y="73"/>
                      </a:cubicBezTo>
                      <a:cubicBezTo>
                        <a:pt x="370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946950" y="3934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9" y="0"/>
                      </a:moveTo>
                      <a:cubicBezTo>
                        <a:pt x="208" y="0"/>
                        <a:pt x="166" y="15"/>
                        <a:pt x="133" y="44"/>
                      </a:cubicBezTo>
                      <a:cubicBezTo>
                        <a:pt x="1" y="147"/>
                        <a:pt x="65" y="356"/>
                        <a:pt x="229" y="372"/>
                      </a:cubicBezTo>
                      <a:cubicBezTo>
                        <a:pt x="236" y="372"/>
                        <a:pt x="242" y="373"/>
                        <a:pt x="248" y="373"/>
                      </a:cubicBezTo>
                      <a:cubicBezTo>
                        <a:pt x="401" y="373"/>
                        <a:pt x="492" y="193"/>
                        <a:pt x="393" y="70"/>
                      </a:cubicBezTo>
                      <a:cubicBezTo>
                        <a:pt x="357" y="24"/>
                        <a:pt x="303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933700" y="39176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6" y="0"/>
                      </a:moveTo>
                      <a:cubicBezTo>
                        <a:pt x="196" y="0"/>
                        <a:pt x="156" y="14"/>
                        <a:pt x="123" y="42"/>
                      </a:cubicBezTo>
                      <a:cubicBezTo>
                        <a:pt x="1" y="138"/>
                        <a:pt x="58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81" y="354"/>
                        <a:pt x="466" y="184"/>
                        <a:pt x="373" y="67"/>
                      </a:cubicBezTo>
                      <a:cubicBezTo>
                        <a:pt x="339" y="24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20450" y="3901125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9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58" y="335"/>
                        <a:pt x="440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907200" y="38846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1" y="299"/>
                        <a:pt x="193" y="315"/>
                      </a:cubicBezTo>
                      <a:cubicBezTo>
                        <a:pt x="198" y="316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4110950" y="4101525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0"/>
                      </a:moveTo>
                      <a:cubicBezTo>
                        <a:pt x="317" y="0"/>
                        <a:pt x="252" y="22"/>
                        <a:pt x="199" y="67"/>
                      </a:cubicBezTo>
                      <a:cubicBezTo>
                        <a:pt x="0" y="227"/>
                        <a:pt x="93" y="549"/>
                        <a:pt x="350" y="574"/>
                      </a:cubicBezTo>
                      <a:cubicBezTo>
                        <a:pt x="362" y="576"/>
                        <a:pt x="374" y="576"/>
                        <a:pt x="385" y="576"/>
                      </a:cubicBezTo>
                      <a:cubicBezTo>
                        <a:pt x="618" y="576"/>
                        <a:pt x="758" y="298"/>
                        <a:pt x="604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4097600" y="4085000"/>
                  <a:ext cx="185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559" extrusionOk="0">
                      <a:moveTo>
                        <a:pt x="369" y="1"/>
                      </a:moveTo>
                      <a:cubicBezTo>
                        <a:pt x="308" y="1"/>
                        <a:pt x="246" y="21"/>
                        <a:pt x="193" y="62"/>
                      </a:cubicBezTo>
                      <a:cubicBezTo>
                        <a:pt x="1" y="220"/>
                        <a:pt x="94" y="532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2" y="559"/>
                        <a:pt x="740" y="289"/>
                        <a:pt x="589" y="104"/>
                      </a:cubicBezTo>
                      <a:cubicBezTo>
                        <a:pt x="532" y="36"/>
                        <a:pt x="451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4084350" y="4068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2"/>
                      </a:cubicBezTo>
                      <a:cubicBezTo>
                        <a:pt x="0" y="213"/>
                        <a:pt x="90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0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4071100" y="4051925"/>
                  <a:ext cx="171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0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3"/>
                        <a:pt x="84" y="495"/>
                        <a:pt x="315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9" y="519"/>
                        <a:pt x="684" y="271"/>
                        <a:pt x="546" y="97"/>
                      </a:cubicBezTo>
                      <a:cubicBezTo>
                        <a:pt x="495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4057825" y="403542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3" y="261"/>
                        <a:pt x="528" y="95"/>
                      </a:cubicBezTo>
                      <a:cubicBezTo>
                        <a:pt x="478" y="32"/>
                        <a:pt x="405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4044575" y="4018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8" y="92"/>
                      </a:cubicBezTo>
                      <a:cubicBezTo>
                        <a:pt x="459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031250" y="4002350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1"/>
                      </a:moveTo>
                      <a:cubicBezTo>
                        <a:pt x="255" y="1"/>
                        <a:pt x="203" y="17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4"/>
                        <a:pt x="301" y="465"/>
                        <a:pt x="310" y="465"/>
                      </a:cubicBezTo>
                      <a:cubicBezTo>
                        <a:pt x="503" y="465"/>
                        <a:pt x="614" y="241"/>
                        <a:pt x="489" y="87"/>
                      </a:cubicBezTo>
                      <a:cubicBezTo>
                        <a:pt x="443" y="30"/>
                        <a:pt x="37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4017975" y="3985800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7"/>
                        <a:pt x="75" y="425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4004725" y="3969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6" y="1"/>
                        <a:pt x="189" y="16"/>
                        <a:pt x="148" y="48"/>
                      </a:cubicBezTo>
                      <a:cubicBezTo>
                        <a:pt x="1" y="171"/>
                        <a:pt x="71" y="408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5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991475" y="3952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978125" y="3936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9" y="391"/>
                      </a:cubicBezTo>
                      <a:cubicBezTo>
                        <a:pt x="246" y="392"/>
                        <a:pt x="254" y="393"/>
                        <a:pt x="262" y="393"/>
                      </a:cubicBezTo>
                      <a:cubicBezTo>
                        <a:pt x="421" y="393"/>
                        <a:pt x="517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964875" y="3919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6" y="0"/>
                      </a:moveTo>
                      <a:cubicBezTo>
                        <a:pt x="205" y="0"/>
                        <a:pt x="163" y="14"/>
                        <a:pt x="129" y="41"/>
                      </a:cubicBezTo>
                      <a:cubicBezTo>
                        <a:pt x="1" y="147"/>
                        <a:pt x="65" y="353"/>
                        <a:pt x="229" y="369"/>
                      </a:cubicBezTo>
                      <a:cubicBezTo>
                        <a:pt x="236" y="370"/>
                        <a:pt x="244" y="370"/>
                        <a:pt x="252" y="370"/>
                      </a:cubicBezTo>
                      <a:cubicBezTo>
                        <a:pt x="402" y="370"/>
                        <a:pt x="491" y="193"/>
                        <a:pt x="393" y="70"/>
                      </a:cubicBezTo>
                      <a:cubicBezTo>
                        <a:pt x="356" y="24"/>
                        <a:pt x="301" y="0"/>
                        <a:pt x="2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951625" y="3903150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2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938350" y="3886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18"/>
                        <a:pt x="203" y="334"/>
                      </a:cubicBezTo>
                      <a:cubicBezTo>
                        <a:pt x="210" y="334"/>
                        <a:pt x="216" y="335"/>
                        <a:pt x="223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925100" y="3870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5" y="1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0" y="315"/>
                      </a:cubicBezTo>
                      <a:cubicBezTo>
                        <a:pt x="197" y="316"/>
                        <a:pt x="203" y="317"/>
                        <a:pt x="209" y="317"/>
                      </a:cubicBezTo>
                      <a:cubicBezTo>
                        <a:pt x="340" y="317"/>
                        <a:pt x="418" y="163"/>
                        <a:pt x="332" y="58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4128775" y="4087050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4" y="576"/>
                        <a:pt x="375" y="576"/>
                        <a:pt x="385" y="576"/>
                      </a:cubicBezTo>
                      <a:cubicBezTo>
                        <a:pt x="621" y="576"/>
                        <a:pt x="762" y="297"/>
                        <a:pt x="608" y="106"/>
                      </a:cubicBezTo>
                      <a:cubicBezTo>
                        <a:pt x="551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4115525" y="4070525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1"/>
                      </a:cubicBezTo>
                      <a:cubicBezTo>
                        <a:pt x="531" y="34"/>
                        <a:pt x="451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4102275" y="4053975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4" y="0"/>
                      </a:moveTo>
                      <a:cubicBezTo>
                        <a:pt x="295" y="0"/>
                        <a:pt x="236" y="20"/>
                        <a:pt x="186" y="60"/>
                      </a:cubicBezTo>
                      <a:cubicBezTo>
                        <a:pt x="0" y="211"/>
                        <a:pt x="90" y="513"/>
                        <a:pt x="328" y="538"/>
                      </a:cubicBezTo>
                      <a:cubicBezTo>
                        <a:pt x="338" y="540"/>
                        <a:pt x="348" y="540"/>
                        <a:pt x="359" y="540"/>
                      </a:cubicBezTo>
                      <a:cubicBezTo>
                        <a:pt x="578" y="540"/>
                        <a:pt x="710" y="280"/>
                        <a:pt x="566" y="101"/>
                      </a:cubicBezTo>
                      <a:cubicBezTo>
                        <a:pt x="512" y="35"/>
                        <a:pt x="434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089000" y="4037400"/>
                  <a:ext cx="1715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2" extrusionOk="0">
                      <a:moveTo>
                        <a:pt x="342" y="1"/>
                      </a:moveTo>
                      <a:cubicBezTo>
                        <a:pt x="286" y="1"/>
                        <a:pt x="229" y="19"/>
                        <a:pt x="181" y="57"/>
                      </a:cubicBezTo>
                      <a:cubicBezTo>
                        <a:pt x="1" y="202"/>
                        <a:pt x="84" y="494"/>
                        <a:pt x="316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7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075750" y="4020875"/>
                  <a:ext cx="165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6"/>
                      </a:cubicBezTo>
                      <a:cubicBezTo>
                        <a:pt x="0" y="198"/>
                        <a:pt x="81" y="481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0" y="261"/>
                        <a:pt x="524" y="95"/>
                      </a:cubicBezTo>
                      <a:cubicBezTo>
                        <a:pt x="475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4062500" y="4004375"/>
                  <a:ext cx="158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4" extrusionOk="0">
                      <a:moveTo>
                        <a:pt x="317" y="1"/>
                      </a:moveTo>
                      <a:cubicBezTo>
                        <a:pt x="264" y="1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049150" y="3987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6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035900" y="3971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70" y="82"/>
                      </a:cubicBezTo>
                      <a:cubicBezTo>
                        <a:pt x="426" y="29"/>
                        <a:pt x="361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22650" y="3954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8"/>
                        <a:pt x="287" y="428"/>
                      </a:cubicBezTo>
                      <a:cubicBezTo>
                        <a:pt x="461" y="428"/>
                        <a:pt x="563" y="223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4009375" y="3938225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1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61"/>
                        <a:pt x="68" y="390"/>
                        <a:pt x="252" y="409"/>
                      </a:cubicBezTo>
                      <a:cubicBezTo>
                        <a:pt x="259" y="410"/>
                        <a:pt x="267" y="410"/>
                        <a:pt x="275" y="410"/>
                      </a:cubicBezTo>
                      <a:cubicBezTo>
                        <a:pt x="441" y="410"/>
                        <a:pt x="539" y="213"/>
                        <a:pt x="432" y="78"/>
                      </a:cubicBezTo>
                      <a:cubicBezTo>
                        <a:pt x="391" y="27"/>
                        <a:pt x="331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996050" y="3921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1"/>
                        <a:pt x="251" y="392"/>
                        <a:pt x="258" y="392"/>
                      </a:cubicBezTo>
                      <a:cubicBezTo>
                        <a:pt x="420" y="392"/>
                        <a:pt x="517" y="202"/>
                        <a:pt x="412" y="73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982800" y="390515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8"/>
                        <a:pt x="61" y="353"/>
                        <a:pt x="225" y="373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969525" y="3888650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2" y="1"/>
                      </a:moveTo>
                      <a:cubicBezTo>
                        <a:pt x="194" y="1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0" y="353"/>
                        <a:pt x="465" y="181"/>
                        <a:pt x="370" y="65"/>
                      </a:cubicBezTo>
                      <a:cubicBezTo>
                        <a:pt x="336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956275" y="3872125"/>
                  <a:ext cx="1102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2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2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943025" y="3855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3" y="1"/>
                        <a:pt x="137" y="12"/>
                        <a:pt x="106" y="36"/>
                      </a:cubicBezTo>
                      <a:cubicBezTo>
                        <a:pt x="0" y="126"/>
                        <a:pt x="52" y="303"/>
                        <a:pt x="190" y="316"/>
                      </a:cubicBezTo>
                      <a:cubicBezTo>
                        <a:pt x="197" y="317"/>
                        <a:pt x="203" y="317"/>
                        <a:pt x="209" y="317"/>
                      </a:cubicBezTo>
                      <a:cubicBezTo>
                        <a:pt x="339" y="317"/>
                        <a:pt x="414" y="166"/>
                        <a:pt x="331" y="59"/>
                      </a:cubicBezTo>
                      <a:cubicBezTo>
                        <a:pt x="300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159950" y="408907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0" y="234"/>
                        <a:pt x="100" y="565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146700" y="4072525"/>
                  <a:ext cx="190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577" extrusionOk="0">
                      <a:moveTo>
                        <a:pt x="382" y="0"/>
                      </a:moveTo>
                      <a:cubicBezTo>
                        <a:pt x="318" y="0"/>
                        <a:pt x="254" y="22"/>
                        <a:pt x="199" y="66"/>
                      </a:cubicBezTo>
                      <a:cubicBezTo>
                        <a:pt x="0" y="227"/>
                        <a:pt x="97" y="548"/>
                        <a:pt x="351" y="574"/>
                      </a:cubicBezTo>
                      <a:cubicBezTo>
                        <a:pt x="362" y="575"/>
                        <a:pt x="374" y="576"/>
                        <a:pt x="385" y="576"/>
                      </a:cubicBezTo>
                      <a:cubicBezTo>
                        <a:pt x="622" y="576"/>
                        <a:pt x="761" y="298"/>
                        <a:pt x="608" y="108"/>
                      </a:cubicBezTo>
                      <a:cubicBezTo>
                        <a:pt x="549" y="37"/>
                        <a:pt x="46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133425" y="4056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7" y="1"/>
                        <a:pt x="245" y="21"/>
                        <a:pt x="194" y="62"/>
                      </a:cubicBezTo>
                      <a:cubicBezTo>
                        <a:pt x="1" y="220"/>
                        <a:pt x="94" y="531"/>
                        <a:pt x="342" y="557"/>
                      </a:cubicBezTo>
                      <a:cubicBezTo>
                        <a:pt x="352" y="558"/>
                        <a:pt x="362" y="559"/>
                        <a:pt x="373" y="559"/>
                      </a:cubicBezTo>
                      <a:cubicBezTo>
                        <a:pt x="602" y="559"/>
                        <a:pt x="737" y="289"/>
                        <a:pt x="586" y="104"/>
                      </a:cubicBezTo>
                      <a:cubicBezTo>
                        <a:pt x="531" y="36"/>
                        <a:pt x="450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120175" y="4039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1" y="213"/>
                        <a:pt x="87" y="512"/>
                        <a:pt x="328" y="538"/>
                      </a:cubicBezTo>
                      <a:cubicBezTo>
                        <a:pt x="339" y="539"/>
                        <a:pt x="349" y="539"/>
                        <a:pt x="359" y="539"/>
                      </a:cubicBezTo>
                      <a:cubicBezTo>
                        <a:pt x="579" y="539"/>
                        <a:pt x="711" y="279"/>
                        <a:pt x="566" y="101"/>
                      </a:cubicBezTo>
                      <a:cubicBezTo>
                        <a:pt x="513" y="35"/>
                        <a:pt x="436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4106925" y="402290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4"/>
                        <a:pt x="84" y="496"/>
                        <a:pt x="315" y="518"/>
                      </a:cubicBezTo>
                      <a:cubicBezTo>
                        <a:pt x="326" y="520"/>
                        <a:pt x="336" y="520"/>
                        <a:pt x="346" y="520"/>
                      </a:cubicBezTo>
                      <a:cubicBezTo>
                        <a:pt x="556" y="520"/>
                        <a:pt x="685" y="272"/>
                        <a:pt x="547" y="97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4093575" y="4006400"/>
                  <a:ext cx="165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3" extrusionOk="0">
                      <a:moveTo>
                        <a:pt x="334" y="1"/>
                      </a:moveTo>
                      <a:cubicBezTo>
                        <a:pt x="278" y="1"/>
                        <a:pt x="222" y="19"/>
                        <a:pt x="174" y="57"/>
                      </a:cubicBezTo>
                      <a:cubicBezTo>
                        <a:pt x="1" y="198"/>
                        <a:pt x="84" y="478"/>
                        <a:pt x="309" y="500"/>
                      </a:cubicBezTo>
                      <a:cubicBezTo>
                        <a:pt x="320" y="502"/>
                        <a:pt x="330" y="502"/>
                        <a:pt x="340" y="502"/>
                      </a:cubicBezTo>
                      <a:cubicBezTo>
                        <a:pt x="543" y="502"/>
                        <a:pt x="663" y="258"/>
                        <a:pt x="528" y="92"/>
                      </a:cubicBezTo>
                      <a:cubicBezTo>
                        <a:pt x="479" y="32"/>
                        <a:pt x="407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4080400" y="3989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0" y="18"/>
                        <a:pt x="165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7" y="482"/>
                        <a:pt x="635" y="249"/>
                        <a:pt x="505" y="92"/>
                      </a:cubicBezTo>
                      <a:cubicBezTo>
                        <a:pt x="458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4067075" y="3973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0"/>
                      </a:moveTo>
                      <a:cubicBezTo>
                        <a:pt x="255" y="0"/>
                        <a:pt x="204" y="17"/>
                        <a:pt x="161" y="52"/>
                      </a:cubicBezTo>
                      <a:cubicBezTo>
                        <a:pt x="0" y="183"/>
                        <a:pt x="78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0" y="464"/>
                        <a:pt x="612" y="240"/>
                        <a:pt x="489" y="87"/>
                      </a:cubicBezTo>
                      <a:cubicBezTo>
                        <a:pt x="443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4053825" y="3956800"/>
                  <a:ext cx="146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8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4" y="52"/>
                      </a:cubicBezTo>
                      <a:cubicBezTo>
                        <a:pt x="0" y="177"/>
                        <a:pt x="74" y="424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87" y="232"/>
                        <a:pt x="469" y="84"/>
                      </a:cubicBezTo>
                      <a:cubicBezTo>
                        <a:pt x="424" y="29"/>
                        <a:pt x="359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4040475" y="3940250"/>
                  <a:ext cx="142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9" extrusionOk="0">
                      <a:moveTo>
                        <a:pt x="285" y="1"/>
                      </a:moveTo>
                      <a:cubicBezTo>
                        <a:pt x="238" y="1"/>
                        <a:pt x="191" y="16"/>
                        <a:pt x="152" y="48"/>
                      </a:cubicBezTo>
                      <a:cubicBezTo>
                        <a:pt x="1" y="167"/>
                        <a:pt x="71" y="408"/>
                        <a:pt x="264" y="428"/>
                      </a:cubicBezTo>
                      <a:cubicBezTo>
                        <a:pt x="272" y="428"/>
                        <a:pt x="280" y="429"/>
                        <a:pt x="287" y="429"/>
                      </a:cubicBezTo>
                      <a:cubicBezTo>
                        <a:pt x="463" y="429"/>
                        <a:pt x="568" y="222"/>
                        <a:pt x="451" y="80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4027225" y="3923750"/>
                  <a:ext cx="1355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8" extrusionOk="0">
                      <a:moveTo>
                        <a:pt x="273" y="1"/>
                      </a:moveTo>
                      <a:cubicBezTo>
                        <a:pt x="227" y="1"/>
                        <a:pt x="181" y="16"/>
                        <a:pt x="142" y="46"/>
                      </a:cubicBezTo>
                      <a:cubicBezTo>
                        <a:pt x="0" y="159"/>
                        <a:pt x="68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2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4013975" y="3907175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3" y="25"/>
                        <a:pt x="316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4000700" y="3890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0"/>
                      </a:moveTo>
                      <a:cubicBezTo>
                        <a:pt x="205" y="0"/>
                        <a:pt x="164" y="14"/>
                        <a:pt x="129" y="41"/>
                      </a:cubicBezTo>
                      <a:cubicBezTo>
                        <a:pt x="1" y="147"/>
                        <a:pt x="62" y="353"/>
                        <a:pt x="226" y="369"/>
                      </a:cubicBezTo>
                      <a:cubicBezTo>
                        <a:pt x="234" y="370"/>
                        <a:pt x="242" y="370"/>
                        <a:pt x="249" y="370"/>
                      </a:cubicBezTo>
                      <a:cubicBezTo>
                        <a:pt x="402" y="370"/>
                        <a:pt x="491" y="192"/>
                        <a:pt x="390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3987450" y="3874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3974200" y="38576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7"/>
                        <a:pt x="203" y="333"/>
                      </a:cubicBezTo>
                      <a:cubicBezTo>
                        <a:pt x="209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3960850" y="3841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2"/>
                        <a:pt x="335" y="58"/>
                      </a:cubicBezTo>
                      <a:cubicBezTo>
                        <a:pt x="302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4191125" y="4091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9" y="1"/>
                      </a:moveTo>
                      <a:cubicBezTo>
                        <a:pt x="341" y="1"/>
                        <a:pt x="273" y="23"/>
                        <a:pt x="216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0" y="614"/>
                        <a:pt x="809" y="317"/>
                        <a:pt x="646" y="114"/>
                      </a:cubicBezTo>
                      <a:cubicBezTo>
                        <a:pt x="586" y="39"/>
                        <a:pt x="49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4177875" y="4074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3" y="1"/>
                      </a:moveTo>
                      <a:cubicBezTo>
                        <a:pt x="327" y="1"/>
                        <a:pt x="261" y="22"/>
                        <a:pt x="206" y="67"/>
                      </a:cubicBezTo>
                      <a:cubicBezTo>
                        <a:pt x="0" y="234"/>
                        <a:pt x="100" y="568"/>
                        <a:pt x="363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6" y="308"/>
                        <a:pt x="627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4164600" y="4058025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2" y="1"/>
                      </a:moveTo>
                      <a:cubicBezTo>
                        <a:pt x="318" y="1"/>
                        <a:pt x="254" y="22"/>
                        <a:pt x="200" y="65"/>
                      </a:cubicBezTo>
                      <a:cubicBezTo>
                        <a:pt x="1" y="225"/>
                        <a:pt x="97" y="550"/>
                        <a:pt x="351" y="576"/>
                      </a:cubicBezTo>
                      <a:cubicBezTo>
                        <a:pt x="362" y="577"/>
                        <a:pt x="372" y="577"/>
                        <a:pt x="382" y="577"/>
                      </a:cubicBezTo>
                      <a:cubicBezTo>
                        <a:pt x="621" y="577"/>
                        <a:pt x="762" y="298"/>
                        <a:pt x="605" y="106"/>
                      </a:cubicBezTo>
                      <a:cubicBezTo>
                        <a:pt x="548" y="37"/>
                        <a:pt x="466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4151350" y="4041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1"/>
                      </a:moveTo>
                      <a:cubicBezTo>
                        <a:pt x="308" y="1"/>
                        <a:pt x="245" y="22"/>
                        <a:pt x="193" y="64"/>
                      </a:cubicBezTo>
                      <a:cubicBezTo>
                        <a:pt x="1" y="221"/>
                        <a:pt x="94" y="533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6" y="102"/>
                      </a:cubicBezTo>
                      <a:cubicBezTo>
                        <a:pt x="531" y="35"/>
                        <a:pt x="45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4138025" y="402497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9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2" y="539"/>
                        <a:pt x="352" y="540"/>
                        <a:pt x="362" y="540"/>
                      </a:cubicBezTo>
                      <a:cubicBezTo>
                        <a:pt x="582" y="540"/>
                        <a:pt x="713" y="279"/>
                        <a:pt x="569" y="101"/>
                      </a:cubicBezTo>
                      <a:cubicBezTo>
                        <a:pt x="516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4124750" y="400845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6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5"/>
                        <a:pt x="319" y="518"/>
                      </a:cubicBezTo>
                      <a:cubicBezTo>
                        <a:pt x="329" y="519"/>
                        <a:pt x="340" y="520"/>
                        <a:pt x="350" y="520"/>
                      </a:cubicBezTo>
                      <a:cubicBezTo>
                        <a:pt x="563" y="520"/>
                        <a:pt x="688" y="269"/>
                        <a:pt x="550" y="97"/>
                      </a:cubicBezTo>
                      <a:cubicBezTo>
                        <a:pt x="498" y="33"/>
                        <a:pt x="422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4111500" y="3991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80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2" y="504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4098250" y="3975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1"/>
                      </a:moveTo>
                      <a:cubicBezTo>
                        <a:pt x="266" y="1"/>
                        <a:pt x="212" y="18"/>
                        <a:pt x="167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0"/>
                      </a:cubicBezTo>
                      <a:cubicBezTo>
                        <a:pt x="461" y="31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4085000" y="3958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7" y="0"/>
                      </a:moveTo>
                      <a:cubicBezTo>
                        <a:pt x="256" y="0"/>
                        <a:pt x="204" y="18"/>
                        <a:pt x="161" y="54"/>
                      </a:cubicBezTo>
                      <a:cubicBezTo>
                        <a:pt x="0" y="183"/>
                        <a:pt x="77" y="443"/>
                        <a:pt x="283" y="465"/>
                      </a:cubicBezTo>
                      <a:cubicBezTo>
                        <a:pt x="291" y="466"/>
                        <a:pt x="299" y="467"/>
                        <a:pt x="306" y="467"/>
                      </a:cubicBezTo>
                      <a:cubicBezTo>
                        <a:pt x="498" y="467"/>
                        <a:pt x="612" y="241"/>
                        <a:pt x="489" y="86"/>
                      </a:cubicBezTo>
                      <a:cubicBezTo>
                        <a:pt x="441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4071725" y="3942275"/>
                  <a:ext cx="147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8" extrusionOk="0">
                      <a:moveTo>
                        <a:pt x="295" y="1"/>
                      </a:moveTo>
                      <a:cubicBezTo>
                        <a:pt x="245" y="1"/>
                        <a:pt x="196" y="17"/>
                        <a:pt x="155" y="51"/>
                      </a:cubicBezTo>
                      <a:cubicBezTo>
                        <a:pt x="1" y="176"/>
                        <a:pt x="75" y="424"/>
                        <a:pt x="271" y="446"/>
                      </a:cubicBezTo>
                      <a:cubicBezTo>
                        <a:pt x="279" y="447"/>
                        <a:pt x="287" y="447"/>
                        <a:pt x="294" y="447"/>
                      </a:cubicBezTo>
                      <a:cubicBezTo>
                        <a:pt x="479" y="447"/>
                        <a:pt x="587" y="231"/>
                        <a:pt x="467" y="83"/>
                      </a:cubicBezTo>
                      <a:cubicBezTo>
                        <a:pt x="423" y="29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4058400" y="3925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3" y="1"/>
                      </a:moveTo>
                      <a:cubicBezTo>
                        <a:pt x="236" y="1"/>
                        <a:pt x="188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61" y="427"/>
                        <a:pt x="563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4045150" y="3909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6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4031875" y="3892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3"/>
                        <a:pt x="65" y="371"/>
                        <a:pt x="239" y="391"/>
                      </a:cubicBezTo>
                      <a:cubicBezTo>
                        <a:pt x="245" y="391"/>
                        <a:pt x="252" y="392"/>
                        <a:pt x="258" y="392"/>
                      </a:cubicBezTo>
                      <a:cubicBezTo>
                        <a:pt x="420" y="392"/>
                        <a:pt x="514" y="202"/>
                        <a:pt x="409" y="73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4018625" y="3876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1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4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4005300" y="3859650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4" y="1"/>
                      </a:moveTo>
                      <a:cubicBezTo>
                        <a:pt x="195" y="1"/>
                        <a:pt x="155" y="13"/>
                        <a:pt x="122" y="39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8" y="181"/>
                        <a:pt x="373" y="65"/>
                      </a:cubicBezTo>
                      <a:cubicBezTo>
                        <a:pt x="338" y="23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3992025" y="3843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9"/>
                      </a:cubicBezTo>
                      <a:cubicBezTo>
                        <a:pt x="1" y="133"/>
                        <a:pt x="59" y="319"/>
                        <a:pt x="206" y="335"/>
                      </a:cubicBezTo>
                      <a:cubicBezTo>
                        <a:pt x="213" y="336"/>
                        <a:pt x="219" y="336"/>
                        <a:pt x="225" y="336"/>
                      </a:cubicBezTo>
                      <a:cubicBezTo>
                        <a:pt x="362" y="336"/>
                        <a:pt x="443" y="172"/>
                        <a:pt x="351" y="62"/>
                      </a:cubicBezTo>
                      <a:cubicBezTo>
                        <a:pt x="318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3978775" y="3826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8" y="1"/>
                      </a:moveTo>
                      <a:cubicBezTo>
                        <a:pt x="174" y="1"/>
                        <a:pt x="139" y="13"/>
                        <a:pt x="110" y="36"/>
                      </a:cubicBezTo>
                      <a:cubicBezTo>
                        <a:pt x="0" y="126"/>
                        <a:pt x="52" y="303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0" y="317"/>
                        <a:pt x="417" y="166"/>
                        <a:pt x="331" y="62"/>
                      </a:cubicBezTo>
                      <a:cubicBezTo>
                        <a:pt x="300" y="21"/>
                        <a:pt x="255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4222300" y="4093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1" y="1"/>
                      </a:moveTo>
                      <a:cubicBezTo>
                        <a:pt x="351" y="1"/>
                        <a:pt x="280" y="24"/>
                        <a:pt x="222" y="73"/>
                      </a:cubicBezTo>
                      <a:cubicBezTo>
                        <a:pt x="0" y="249"/>
                        <a:pt x="106" y="603"/>
                        <a:pt x="386" y="632"/>
                      </a:cubicBezTo>
                      <a:cubicBezTo>
                        <a:pt x="398" y="633"/>
                        <a:pt x="409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4" y="41"/>
                        <a:pt x="51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4209050" y="4076550"/>
                  <a:ext cx="20225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5" extrusionOk="0">
                      <a:moveTo>
                        <a:pt x="407" y="1"/>
                      </a:moveTo>
                      <a:cubicBezTo>
                        <a:pt x="338" y="1"/>
                        <a:pt x="269" y="23"/>
                        <a:pt x="212" y="69"/>
                      </a:cubicBezTo>
                      <a:cubicBezTo>
                        <a:pt x="0" y="243"/>
                        <a:pt x="103" y="587"/>
                        <a:pt x="376" y="612"/>
                      </a:cubicBezTo>
                      <a:cubicBezTo>
                        <a:pt x="388" y="614"/>
                        <a:pt x="399" y="614"/>
                        <a:pt x="411" y="614"/>
                      </a:cubicBezTo>
                      <a:cubicBezTo>
                        <a:pt x="660" y="614"/>
                        <a:pt x="809" y="320"/>
                        <a:pt x="646" y="114"/>
                      </a:cubicBezTo>
                      <a:cubicBezTo>
                        <a:pt x="586" y="40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4195775" y="4060075"/>
                  <a:ext cx="196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9" extrusionOk="0">
                      <a:moveTo>
                        <a:pt x="396" y="1"/>
                      </a:moveTo>
                      <a:cubicBezTo>
                        <a:pt x="329" y="1"/>
                        <a:pt x="262" y="23"/>
                        <a:pt x="206" y="69"/>
                      </a:cubicBezTo>
                      <a:cubicBezTo>
                        <a:pt x="1" y="233"/>
                        <a:pt x="100" y="568"/>
                        <a:pt x="364" y="597"/>
                      </a:cubicBezTo>
                      <a:cubicBezTo>
                        <a:pt x="374" y="598"/>
                        <a:pt x="385" y="598"/>
                        <a:pt x="395" y="598"/>
                      </a:cubicBezTo>
                      <a:cubicBezTo>
                        <a:pt x="640" y="598"/>
                        <a:pt x="785" y="309"/>
                        <a:pt x="624" y="111"/>
                      </a:cubicBezTo>
                      <a:cubicBezTo>
                        <a:pt x="566" y="39"/>
                        <a:pt x="481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4182525" y="4043525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1" y="0"/>
                      </a:moveTo>
                      <a:cubicBezTo>
                        <a:pt x="317" y="0"/>
                        <a:pt x="253" y="22"/>
                        <a:pt x="200" y="66"/>
                      </a:cubicBezTo>
                      <a:cubicBezTo>
                        <a:pt x="1" y="227"/>
                        <a:pt x="97" y="548"/>
                        <a:pt x="351" y="574"/>
                      </a:cubicBezTo>
                      <a:cubicBezTo>
                        <a:pt x="363" y="575"/>
                        <a:pt x="374" y="576"/>
                        <a:pt x="386" y="576"/>
                      </a:cubicBezTo>
                      <a:cubicBezTo>
                        <a:pt x="622" y="576"/>
                        <a:pt x="761" y="298"/>
                        <a:pt x="605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4169275" y="4027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1"/>
                      </a:moveTo>
                      <a:cubicBezTo>
                        <a:pt x="305" y="1"/>
                        <a:pt x="244" y="21"/>
                        <a:pt x="193" y="62"/>
                      </a:cubicBezTo>
                      <a:cubicBezTo>
                        <a:pt x="0" y="219"/>
                        <a:pt x="93" y="531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8"/>
                        <a:pt x="585" y="104"/>
                      </a:cubicBezTo>
                      <a:cubicBezTo>
                        <a:pt x="528" y="36"/>
                        <a:pt x="447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4155925" y="4010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9" y="0"/>
                      </a:moveTo>
                      <a:cubicBezTo>
                        <a:pt x="300" y="0"/>
                        <a:pt x="240" y="20"/>
                        <a:pt x="190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50" y="539"/>
                        <a:pt x="360" y="539"/>
                      </a:cubicBezTo>
                      <a:cubicBezTo>
                        <a:pt x="582" y="539"/>
                        <a:pt x="711" y="279"/>
                        <a:pt x="570" y="101"/>
                      </a:cubicBezTo>
                      <a:cubicBezTo>
                        <a:pt x="515" y="35"/>
                        <a:pt x="437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4142675" y="39938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4" y="0"/>
                      </a:moveTo>
                      <a:cubicBezTo>
                        <a:pt x="287" y="0"/>
                        <a:pt x="229" y="20"/>
                        <a:pt x="180" y="60"/>
                      </a:cubicBezTo>
                      <a:cubicBezTo>
                        <a:pt x="1" y="204"/>
                        <a:pt x="87" y="494"/>
                        <a:pt x="315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9" y="521"/>
                        <a:pt x="685" y="270"/>
                        <a:pt x="547" y="98"/>
                      </a:cubicBezTo>
                      <a:cubicBezTo>
                        <a:pt x="496" y="34"/>
                        <a:pt x="420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4129425" y="3977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3" y="1"/>
                      </a:moveTo>
                      <a:cubicBezTo>
                        <a:pt x="278" y="1"/>
                        <a:pt x="221" y="19"/>
                        <a:pt x="174" y="57"/>
                      </a:cubicBezTo>
                      <a:cubicBezTo>
                        <a:pt x="0" y="198"/>
                        <a:pt x="84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62" y="258"/>
                        <a:pt x="527" y="92"/>
                      </a:cubicBezTo>
                      <a:cubicBezTo>
                        <a:pt x="478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4116150" y="3960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3"/>
                      </a:cubicBezTo>
                      <a:cubicBezTo>
                        <a:pt x="1" y="188"/>
                        <a:pt x="81" y="458"/>
                        <a:pt x="293" y="481"/>
                      </a:cubicBezTo>
                      <a:cubicBezTo>
                        <a:pt x="303" y="482"/>
                        <a:pt x="312" y="482"/>
                        <a:pt x="321" y="482"/>
                      </a:cubicBezTo>
                      <a:cubicBezTo>
                        <a:pt x="520" y="482"/>
                        <a:pt x="635" y="249"/>
                        <a:pt x="509" y="92"/>
                      </a:cubicBezTo>
                      <a:cubicBezTo>
                        <a:pt x="461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4102900" y="3944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0"/>
                      </a:moveTo>
                      <a:cubicBezTo>
                        <a:pt x="255" y="0"/>
                        <a:pt x="204" y="17"/>
                        <a:pt x="161" y="51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0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4089575" y="3927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8"/>
                        <a:pt x="74" y="425"/>
                        <a:pt x="273" y="448"/>
                      </a:cubicBezTo>
                      <a:cubicBezTo>
                        <a:pt x="281" y="448"/>
                        <a:pt x="289" y="449"/>
                        <a:pt x="297" y="449"/>
                      </a:cubicBezTo>
                      <a:cubicBezTo>
                        <a:pt x="479" y="449"/>
                        <a:pt x="590" y="233"/>
                        <a:pt x="469" y="85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76300" y="3911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8"/>
                        <a:pt x="261" y="427"/>
                      </a:cubicBezTo>
                      <a:cubicBezTo>
                        <a:pt x="269" y="428"/>
                        <a:pt x="277" y="429"/>
                        <a:pt x="285" y="429"/>
                      </a:cubicBezTo>
                      <a:cubicBezTo>
                        <a:pt x="460" y="429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4063050" y="3894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1" y="1"/>
                      </a:moveTo>
                      <a:cubicBezTo>
                        <a:pt x="225" y="1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31" y="75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4049800" y="3878175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9" y="73"/>
                      </a:cubicBezTo>
                      <a:cubicBezTo>
                        <a:pt x="370" y="25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4036450" y="3861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5" y="1"/>
                        <a:pt x="164" y="14"/>
                        <a:pt x="130" y="42"/>
                      </a:cubicBezTo>
                      <a:cubicBezTo>
                        <a:pt x="1" y="145"/>
                        <a:pt x="65" y="354"/>
                        <a:pt x="229" y="373"/>
                      </a:cubicBezTo>
                      <a:cubicBezTo>
                        <a:pt x="236" y="374"/>
                        <a:pt x="242" y="374"/>
                        <a:pt x="249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4023200" y="3845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3" y="39"/>
                      </a:cubicBezTo>
                      <a:cubicBezTo>
                        <a:pt x="1" y="138"/>
                        <a:pt x="59" y="338"/>
                        <a:pt x="216" y="354"/>
                      </a:cubicBezTo>
                      <a:cubicBezTo>
                        <a:pt x="223" y="354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3" y="68"/>
                      </a:cubicBezTo>
                      <a:cubicBezTo>
                        <a:pt x="338" y="23"/>
                        <a:pt x="286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4009950" y="3828600"/>
                  <a:ext cx="11100" cy="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8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20"/>
                        <a:pt x="203" y="337"/>
                      </a:cubicBezTo>
                      <a:cubicBezTo>
                        <a:pt x="208" y="337"/>
                        <a:pt x="214" y="337"/>
                        <a:pt x="219" y="337"/>
                      </a:cubicBezTo>
                      <a:cubicBezTo>
                        <a:pt x="360" y="337"/>
                        <a:pt x="444" y="175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3996700" y="3812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9" y="316"/>
                        <a:pt x="206" y="316"/>
                        <a:pt x="212" y="316"/>
                      </a:cubicBezTo>
                      <a:cubicBezTo>
                        <a:pt x="339" y="316"/>
                        <a:pt x="417" y="162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4253550" y="4095175"/>
                  <a:ext cx="21450" cy="1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4" extrusionOk="0">
                      <a:moveTo>
                        <a:pt x="430" y="0"/>
                      </a:moveTo>
                      <a:cubicBezTo>
                        <a:pt x="358" y="0"/>
                        <a:pt x="285" y="24"/>
                        <a:pt x="225" y="73"/>
                      </a:cubicBezTo>
                      <a:cubicBezTo>
                        <a:pt x="0" y="256"/>
                        <a:pt x="110" y="623"/>
                        <a:pt x="399" y="652"/>
                      </a:cubicBezTo>
                      <a:cubicBezTo>
                        <a:pt x="411" y="653"/>
                        <a:pt x="422" y="653"/>
                        <a:pt x="433" y="653"/>
                      </a:cubicBezTo>
                      <a:cubicBezTo>
                        <a:pt x="699" y="653"/>
                        <a:pt x="858" y="334"/>
                        <a:pt x="682" y="121"/>
                      </a:cubicBezTo>
                      <a:cubicBezTo>
                        <a:pt x="618" y="41"/>
                        <a:pt x="525" y="0"/>
                        <a:pt x="4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4240225" y="4078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20" y="0"/>
                      </a:moveTo>
                      <a:cubicBezTo>
                        <a:pt x="349" y="0"/>
                        <a:pt x="278" y="24"/>
                        <a:pt x="219" y="71"/>
                      </a:cubicBezTo>
                      <a:cubicBezTo>
                        <a:pt x="0" y="248"/>
                        <a:pt x="106" y="601"/>
                        <a:pt x="386" y="630"/>
                      </a:cubicBezTo>
                      <a:cubicBezTo>
                        <a:pt x="399" y="632"/>
                        <a:pt x="411" y="632"/>
                        <a:pt x="424" y="632"/>
                      </a:cubicBezTo>
                      <a:cubicBezTo>
                        <a:pt x="681" y="632"/>
                        <a:pt x="834" y="327"/>
                        <a:pt x="665" y="119"/>
                      </a:cubicBezTo>
                      <a:cubicBezTo>
                        <a:pt x="603" y="41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4226950" y="4062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9" y="1"/>
                        <a:pt x="270" y="23"/>
                        <a:pt x="213" y="69"/>
                      </a:cubicBezTo>
                      <a:cubicBezTo>
                        <a:pt x="1" y="239"/>
                        <a:pt x="104" y="583"/>
                        <a:pt x="377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1" y="614"/>
                        <a:pt x="810" y="317"/>
                        <a:pt x="647" y="114"/>
                      </a:cubicBezTo>
                      <a:cubicBezTo>
                        <a:pt x="587" y="39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4213700" y="4045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2"/>
                        <a:pt x="206" y="67"/>
                      </a:cubicBezTo>
                      <a:cubicBezTo>
                        <a:pt x="0" y="234"/>
                        <a:pt x="100" y="568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5" y="38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4200450" y="4029050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1"/>
                      </a:moveTo>
                      <a:cubicBezTo>
                        <a:pt x="317" y="1"/>
                        <a:pt x="252" y="22"/>
                        <a:pt x="199" y="67"/>
                      </a:cubicBezTo>
                      <a:cubicBezTo>
                        <a:pt x="0" y="227"/>
                        <a:pt x="97" y="549"/>
                        <a:pt x="351" y="575"/>
                      </a:cubicBezTo>
                      <a:cubicBezTo>
                        <a:pt x="362" y="576"/>
                        <a:pt x="374" y="577"/>
                        <a:pt x="385" y="577"/>
                      </a:cubicBezTo>
                      <a:cubicBezTo>
                        <a:pt x="621" y="577"/>
                        <a:pt x="758" y="299"/>
                        <a:pt x="604" y="109"/>
                      </a:cubicBezTo>
                      <a:cubicBezTo>
                        <a:pt x="548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4187175" y="4012500"/>
                  <a:ext cx="18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57" extrusionOk="0">
                      <a:moveTo>
                        <a:pt x="370" y="1"/>
                      </a:moveTo>
                      <a:cubicBezTo>
                        <a:pt x="308" y="1"/>
                        <a:pt x="246" y="21"/>
                        <a:pt x="194" y="64"/>
                      </a:cubicBezTo>
                      <a:cubicBezTo>
                        <a:pt x="1" y="221"/>
                        <a:pt x="94" y="533"/>
                        <a:pt x="338" y="555"/>
                      </a:cubicBezTo>
                      <a:cubicBezTo>
                        <a:pt x="349" y="556"/>
                        <a:pt x="359" y="557"/>
                        <a:pt x="369" y="557"/>
                      </a:cubicBezTo>
                      <a:cubicBezTo>
                        <a:pt x="598" y="557"/>
                        <a:pt x="734" y="287"/>
                        <a:pt x="586" y="102"/>
                      </a:cubicBezTo>
                      <a:cubicBezTo>
                        <a:pt x="530" y="35"/>
                        <a:pt x="45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173850" y="3995950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0"/>
                      </a:cubicBezTo>
                      <a:cubicBezTo>
                        <a:pt x="0" y="211"/>
                        <a:pt x="90" y="513"/>
                        <a:pt x="328" y="539"/>
                      </a:cubicBezTo>
                      <a:cubicBezTo>
                        <a:pt x="339" y="540"/>
                        <a:pt x="349" y="541"/>
                        <a:pt x="359" y="541"/>
                      </a:cubicBezTo>
                      <a:cubicBezTo>
                        <a:pt x="582" y="541"/>
                        <a:pt x="711" y="280"/>
                        <a:pt x="566" y="102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4160600" y="3979400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0"/>
                      </a:moveTo>
                      <a:cubicBezTo>
                        <a:pt x="285" y="0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4147325" y="3962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4" y="261"/>
                        <a:pt x="528" y="95"/>
                      </a:cubicBezTo>
                      <a:cubicBezTo>
                        <a:pt x="479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4134075" y="3946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5" y="89"/>
                      </a:cubicBezTo>
                      <a:cubicBezTo>
                        <a:pt x="458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4120750" y="3929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5"/>
                      </a:cubicBezTo>
                      <a:cubicBezTo>
                        <a:pt x="294" y="466"/>
                        <a:pt x="302" y="466"/>
                        <a:pt x="310" y="466"/>
                      </a:cubicBezTo>
                      <a:cubicBezTo>
                        <a:pt x="501" y="466"/>
                        <a:pt x="615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4107475" y="3913300"/>
                  <a:ext cx="147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7" extrusionOk="0">
                      <a:moveTo>
                        <a:pt x="296" y="1"/>
                      </a:moveTo>
                      <a:cubicBezTo>
                        <a:pt x="246" y="1"/>
                        <a:pt x="197" y="17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90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9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4094300" y="3896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50"/>
                      </a:cubicBezTo>
                      <a:cubicBezTo>
                        <a:pt x="1" y="169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8" y="427"/>
                        <a:pt x="561" y="222"/>
                        <a:pt x="448" y="79"/>
                      </a:cubicBezTo>
                      <a:cubicBezTo>
                        <a:pt x="406" y="28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4080975" y="388020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067725" y="3863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5" y="391"/>
                      </a:cubicBezTo>
                      <a:cubicBezTo>
                        <a:pt x="241" y="391"/>
                        <a:pt x="248" y="391"/>
                        <a:pt x="254" y="391"/>
                      </a:cubicBezTo>
                      <a:cubicBezTo>
                        <a:pt x="416" y="391"/>
                        <a:pt x="513" y="202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4054375" y="38472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5" y="353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1" y="373"/>
                        <a:pt x="491" y="194"/>
                        <a:pt x="393" y="70"/>
                      </a:cubicBezTo>
                      <a:cubicBezTo>
                        <a:pt x="356" y="24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4041125" y="3830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5" y="181"/>
                        <a:pt x="373" y="65"/>
                      </a:cubicBezTo>
                      <a:cubicBezTo>
                        <a:pt x="336" y="23"/>
                        <a:pt x="285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4027875" y="3814100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1" y="0"/>
                      </a:moveTo>
                      <a:cubicBezTo>
                        <a:pt x="184" y="0"/>
                        <a:pt x="146" y="13"/>
                        <a:pt x="116" y="39"/>
                      </a:cubicBezTo>
                      <a:cubicBezTo>
                        <a:pt x="0" y="132"/>
                        <a:pt x="55" y="319"/>
                        <a:pt x="203" y="335"/>
                      </a:cubicBezTo>
                      <a:cubicBezTo>
                        <a:pt x="209" y="336"/>
                        <a:pt x="215" y="336"/>
                        <a:pt x="222" y="336"/>
                      </a:cubicBezTo>
                      <a:cubicBezTo>
                        <a:pt x="358" y="336"/>
                        <a:pt x="440" y="172"/>
                        <a:pt x="350" y="62"/>
                      </a:cubicBezTo>
                      <a:cubicBezTo>
                        <a:pt x="318" y="22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4014600" y="3797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2" y="303"/>
                        <a:pt x="194" y="316"/>
                      </a:cubicBezTo>
                      <a:cubicBezTo>
                        <a:pt x="200" y="316"/>
                        <a:pt x="206" y="317"/>
                        <a:pt x="213" y="317"/>
                      </a:cubicBezTo>
                      <a:cubicBezTo>
                        <a:pt x="340" y="317"/>
                        <a:pt x="415" y="166"/>
                        <a:pt x="332" y="62"/>
                      </a:cubicBezTo>
                      <a:cubicBezTo>
                        <a:pt x="301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4271375" y="4080650"/>
                  <a:ext cx="215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0" extrusionOk="0">
                      <a:moveTo>
                        <a:pt x="431" y="1"/>
                      </a:moveTo>
                      <a:cubicBezTo>
                        <a:pt x="359" y="1"/>
                        <a:pt x="287" y="24"/>
                        <a:pt x="226" y="72"/>
                      </a:cubicBezTo>
                      <a:cubicBezTo>
                        <a:pt x="1" y="256"/>
                        <a:pt x="110" y="619"/>
                        <a:pt x="399" y="648"/>
                      </a:cubicBezTo>
                      <a:cubicBezTo>
                        <a:pt x="412" y="649"/>
                        <a:pt x="425" y="650"/>
                        <a:pt x="438" y="650"/>
                      </a:cubicBezTo>
                      <a:cubicBezTo>
                        <a:pt x="701" y="650"/>
                        <a:pt x="860" y="335"/>
                        <a:pt x="685" y="121"/>
                      </a:cubicBezTo>
                      <a:cubicBezTo>
                        <a:pt x="621" y="42"/>
                        <a:pt x="527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4258125" y="4064100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0"/>
                      </a:moveTo>
                      <a:cubicBezTo>
                        <a:pt x="348" y="0"/>
                        <a:pt x="278" y="24"/>
                        <a:pt x="219" y="72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3"/>
                        <a:pt x="421" y="633"/>
                      </a:cubicBezTo>
                      <a:cubicBezTo>
                        <a:pt x="680" y="633"/>
                        <a:pt x="835" y="327"/>
                        <a:pt x="666" y="117"/>
                      </a:cubicBezTo>
                      <a:cubicBezTo>
                        <a:pt x="602" y="41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4244875" y="4047550"/>
                  <a:ext cx="202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5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0" y="243"/>
                        <a:pt x="103" y="587"/>
                        <a:pt x="373" y="612"/>
                      </a:cubicBezTo>
                      <a:cubicBezTo>
                        <a:pt x="385" y="614"/>
                        <a:pt x="397" y="614"/>
                        <a:pt x="408" y="614"/>
                      </a:cubicBezTo>
                      <a:cubicBezTo>
                        <a:pt x="661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4231625" y="403107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2" y="0"/>
                      </a:moveTo>
                      <a:cubicBezTo>
                        <a:pt x="326" y="0"/>
                        <a:pt x="260" y="22"/>
                        <a:pt x="206" y="66"/>
                      </a:cubicBezTo>
                      <a:cubicBezTo>
                        <a:pt x="0" y="233"/>
                        <a:pt x="97" y="564"/>
                        <a:pt x="360" y="593"/>
                      </a:cubicBezTo>
                      <a:cubicBezTo>
                        <a:pt x="372" y="594"/>
                        <a:pt x="384" y="595"/>
                        <a:pt x="395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7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4218275" y="4014500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4" y="1"/>
                      </a:moveTo>
                      <a:cubicBezTo>
                        <a:pt x="319" y="1"/>
                        <a:pt x="254" y="23"/>
                        <a:pt x="200" y="67"/>
                      </a:cubicBezTo>
                      <a:cubicBezTo>
                        <a:pt x="1" y="228"/>
                        <a:pt x="97" y="549"/>
                        <a:pt x="354" y="575"/>
                      </a:cubicBezTo>
                      <a:cubicBezTo>
                        <a:pt x="366" y="576"/>
                        <a:pt x="377" y="577"/>
                        <a:pt x="389" y="577"/>
                      </a:cubicBezTo>
                      <a:cubicBezTo>
                        <a:pt x="622" y="577"/>
                        <a:pt x="761" y="299"/>
                        <a:pt x="608" y="109"/>
                      </a:cubicBezTo>
                      <a:cubicBezTo>
                        <a:pt x="552" y="38"/>
                        <a:pt x="468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4205025" y="399805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17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9" y="102"/>
                      </a:cubicBezTo>
                      <a:cubicBezTo>
                        <a:pt x="532" y="35"/>
                        <a:pt x="453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4191775" y="3981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0" y="210"/>
                        <a:pt x="90" y="512"/>
                        <a:pt x="328" y="537"/>
                      </a:cubicBezTo>
                      <a:cubicBezTo>
                        <a:pt x="338" y="539"/>
                        <a:pt x="349" y="539"/>
                        <a:pt x="359" y="539"/>
                      </a:cubicBezTo>
                      <a:cubicBezTo>
                        <a:pt x="578" y="539"/>
                        <a:pt x="710" y="279"/>
                        <a:pt x="566" y="100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4178500" y="3964875"/>
                  <a:ext cx="1715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1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1" y="60"/>
                      </a:cubicBezTo>
                      <a:cubicBezTo>
                        <a:pt x="1" y="204"/>
                        <a:pt x="84" y="493"/>
                        <a:pt x="316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7" y="521"/>
                        <a:pt x="685" y="270"/>
                        <a:pt x="547" y="98"/>
                      </a:cubicBezTo>
                      <a:cubicBezTo>
                        <a:pt x="496" y="34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4165250" y="3948400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1"/>
                      </a:moveTo>
                      <a:cubicBezTo>
                        <a:pt x="276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60"/>
                        <a:pt x="528" y="92"/>
                      </a:cubicBezTo>
                      <a:cubicBezTo>
                        <a:pt x="477" y="32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4152000" y="3931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1" y="18"/>
                        <a:pt x="167" y="53"/>
                      </a:cubicBezTo>
                      <a:cubicBezTo>
                        <a:pt x="0" y="188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4138650" y="391535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3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3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4125400" y="3898775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1"/>
                      </a:moveTo>
                      <a:cubicBezTo>
                        <a:pt x="247" y="1"/>
                        <a:pt x="196" y="18"/>
                        <a:pt x="155" y="52"/>
                      </a:cubicBezTo>
                      <a:cubicBezTo>
                        <a:pt x="1" y="178"/>
                        <a:pt x="74" y="425"/>
                        <a:pt x="274" y="448"/>
                      </a:cubicBezTo>
                      <a:cubicBezTo>
                        <a:pt x="282" y="448"/>
                        <a:pt x="289" y="449"/>
                        <a:pt x="297" y="449"/>
                      </a:cubicBezTo>
                      <a:cubicBezTo>
                        <a:pt x="479" y="449"/>
                        <a:pt x="590" y="232"/>
                        <a:pt x="470" y="84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4112150" y="3882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47" y="80"/>
                      </a:cubicBezTo>
                      <a:cubicBezTo>
                        <a:pt x="405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4098900" y="3865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79" y="15"/>
                        <a:pt x="141" y="46"/>
                      </a:cubicBezTo>
                      <a:cubicBezTo>
                        <a:pt x="0" y="158"/>
                        <a:pt x="68" y="390"/>
                        <a:pt x="247" y="406"/>
                      </a:cubicBezTo>
                      <a:cubicBezTo>
                        <a:pt x="255" y="407"/>
                        <a:pt x="263" y="407"/>
                        <a:pt x="271" y="407"/>
                      </a:cubicBezTo>
                      <a:cubicBezTo>
                        <a:pt x="437" y="407"/>
                        <a:pt x="538" y="210"/>
                        <a:pt x="427" y="75"/>
                      </a:cubicBezTo>
                      <a:cubicBezTo>
                        <a:pt x="387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4085550" y="3849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6" y="202"/>
                        <a:pt x="412" y="73"/>
                      </a:cubicBezTo>
                      <a:cubicBezTo>
                        <a:pt x="374" y="25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4072300" y="3832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5"/>
                        <a:pt x="61" y="353"/>
                        <a:pt x="228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4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4059050" y="3816175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5" y="1"/>
                      </a:moveTo>
                      <a:cubicBezTo>
                        <a:pt x="196" y="1"/>
                        <a:pt x="157" y="14"/>
                        <a:pt x="125" y="40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8" y="182"/>
                        <a:pt x="373" y="65"/>
                      </a:cubicBezTo>
                      <a:cubicBezTo>
                        <a:pt x="338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4045775" y="3799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1" y="0"/>
                      </a:moveTo>
                      <a:cubicBezTo>
                        <a:pt x="184" y="0"/>
                        <a:pt x="147" y="12"/>
                        <a:pt x="116" y="37"/>
                      </a:cubicBezTo>
                      <a:cubicBezTo>
                        <a:pt x="1" y="131"/>
                        <a:pt x="55" y="320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4032525" y="3783100"/>
                  <a:ext cx="103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6" extrusionOk="0">
                      <a:moveTo>
                        <a:pt x="209" y="0"/>
                      </a:moveTo>
                      <a:cubicBezTo>
                        <a:pt x="173" y="0"/>
                        <a:pt x="137" y="12"/>
                        <a:pt x="107" y="35"/>
                      </a:cubicBezTo>
                      <a:cubicBezTo>
                        <a:pt x="0" y="122"/>
                        <a:pt x="52" y="299"/>
                        <a:pt x="190" y="315"/>
                      </a:cubicBezTo>
                      <a:cubicBezTo>
                        <a:pt x="195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1" y="58"/>
                      </a:cubicBezTo>
                      <a:cubicBezTo>
                        <a:pt x="301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4302550" y="4082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4" y="1"/>
                      </a:moveTo>
                      <a:cubicBezTo>
                        <a:pt x="370" y="1"/>
                        <a:pt x="295" y="25"/>
                        <a:pt x="232" y="75"/>
                      </a:cubicBezTo>
                      <a:cubicBezTo>
                        <a:pt x="1" y="261"/>
                        <a:pt x="113" y="637"/>
                        <a:pt x="409" y="666"/>
                      </a:cubicBezTo>
                      <a:cubicBezTo>
                        <a:pt x="422" y="668"/>
                        <a:pt x="435" y="668"/>
                        <a:pt x="447" y="668"/>
                      </a:cubicBezTo>
                      <a:cubicBezTo>
                        <a:pt x="720" y="668"/>
                        <a:pt x="883" y="344"/>
                        <a:pt x="705" y="123"/>
                      </a:cubicBezTo>
                      <a:cubicBezTo>
                        <a:pt x="639" y="43"/>
                        <a:pt x="54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4289300" y="4066125"/>
                  <a:ext cx="214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3" extrusionOk="0">
                      <a:moveTo>
                        <a:pt x="429" y="1"/>
                      </a:moveTo>
                      <a:cubicBezTo>
                        <a:pt x="357" y="1"/>
                        <a:pt x="285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2"/>
                        <a:pt x="422" y="652"/>
                        <a:pt x="434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4276050" y="4049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17" y="0"/>
                      </a:moveTo>
                      <a:cubicBezTo>
                        <a:pt x="347" y="0"/>
                        <a:pt x="277" y="23"/>
                        <a:pt x="219" y="71"/>
                      </a:cubicBezTo>
                      <a:cubicBezTo>
                        <a:pt x="0" y="247"/>
                        <a:pt x="106" y="601"/>
                        <a:pt x="386" y="630"/>
                      </a:cubicBezTo>
                      <a:cubicBezTo>
                        <a:pt x="399" y="631"/>
                        <a:pt x="412" y="632"/>
                        <a:pt x="424" y="632"/>
                      </a:cubicBezTo>
                      <a:cubicBezTo>
                        <a:pt x="681" y="632"/>
                        <a:pt x="834" y="327"/>
                        <a:pt x="662" y="119"/>
                      </a:cubicBezTo>
                      <a:cubicBezTo>
                        <a:pt x="600" y="40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4262800" y="4033100"/>
                  <a:ext cx="202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4" extrusionOk="0">
                      <a:moveTo>
                        <a:pt x="406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0" y="583"/>
                        <a:pt x="373" y="612"/>
                      </a:cubicBezTo>
                      <a:cubicBezTo>
                        <a:pt x="385" y="613"/>
                        <a:pt x="396" y="614"/>
                        <a:pt x="407" y="614"/>
                      </a:cubicBezTo>
                      <a:cubicBezTo>
                        <a:pt x="657" y="614"/>
                        <a:pt x="809" y="317"/>
                        <a:pt x="643" y="114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4249450" y="4016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1" y="234"/>
                        <a:pt x="100" y="568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4236200" y="4000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4" y="0"/>
                      </a:moveTo>
                      <a:cubicBezTo>
                        <a:pt x="319" y="0"/>
                        <a:pt x="254" y="22"/>
                        <a:pt x="200" y="67"/>
                      </a:cubicBezTo>
                      <a:cubicBezTo>
                        <a:pt x="0" y="227"/>
                        <a:pt x="100" y="549"/>
                        <a:pt x="354" y="574"/>
                      </a:cubicBezTo>
                      <a:cubicBezTo>
                        <a:pt x="364" y="575"/>
                        <a:pt x="375" y="576"/>
                        <a:pt x="385" y="576"/>
                      </a:cubicBezTo>
                      <a:cubicBezTo>
                        <a:pt x="623" y="576"/>
                        <a:pt x="762" y="296"/>
                        <a:pt x="608" y="105"/>
                      </a:cubicBezTo>
                      <a:cubicBezTo>
                        <a:pt x="550" y="36"/>
                        <a:pt x="467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4222950" y="3983500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1"/>
                      </a:moveTo>
                      <a:cubicBezTo>
                        <a:pt x="308" y="1"/>
                        <a:pt x="245" y="21"/>
                        <a:pt x="193" y="63"/>
                      </a:cubicBezTo>
                      <a:cubicBezTo>
                        <a:pt x="0" y="221"/>
                        <a:pt x="93" y="533"/>
                        <a:pt x="341" y="555"/>
                      </a:cubicBezTo>
                      <a:cubicBezTo>
                        <a:pt x="351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5" y="102"/>
                      </a:cubicBezTo>
                      <a:cubicBezTo>
                        <a:pt x="531" y="35"/>
                        <a:pt x="451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4209675" y="396697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5" y="0"/>
                      </a:moveTo>
                      <a:cubicBezTo>
                        <a:pt x="296" y="0"/>
                        <a:pt x="237" y="19"/>
                        <a:pt x="187" y="59"/>
                      </a:cubicBezTo>
                      <a:cubicBezTo>
                        <a:pt x="1" y="210"/>
                        <a:pt x="88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6" y="101"/>
                      </a:cubicBezTo>
                      <a:cubicBezTo>
                        <a:pt x="513" y="35"/>
                        <a:pt x="434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4196350" y="3950400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0"/>
                      </a:moveTo>
                      <a:cubicBezTo>
                        <a:pt x="288" y="0"/>
                        <a:pt x="231" y="19"/>
                        <a:pt x="183" y="57"/>
                      </a:cubicBezTo>
                      <a:cubicBezTo>
                        <a:pt x="0" y="202"/>
                        <a:pt x="87" y="494"/>
                        <a:pt x="318" y="520"/>
                      </a:cubicBezTo>
                      <a:cubicBezTo>
                        <a:pt x="329" y="521"/>
                        <a:pt x="339" y="521"/>
                        <a:pt x="349" y="521"/>
                      </a:cubicBezTo>
                      <a:cubicBezTo>
                        <a:pt x="562" y="521"/>
                        <a:pt x="688" y="271"/>
                        <a:pt x="550" y="99"/>
                      </a:cubicBezTo>
                      <a:cubicBezTo>
                        <a:pt x="498" y="34"/>
                        <a:pt x="422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4183100" y="3933875"/>
                  <a:ext cx="165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4" extrusionOk="0">
                      <a:moveTo>
                        <a:pt x="333" y="0"/>
                      </a:moveTo>
                      <a:cubicBezTo>
                        <a:pt x="278" y="0"/>
                        <a:pt x="222" y="19"/>
                        <a:pt x="177" y="56"/>
                      </a:cubicBezTo>
                      <a:cubicBezTo>
                        <a:pt x="0" y="197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1" y="504"/>
                        <a:pt x="663" y="261"/>
                        <a:pt x="527" y="94"/>
                      </a:cubicBezTo>
                      <a:cubicBezTo>
                        <a:pt x="478" y="32"/>
                        <a:pt x="40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4169900" y="3917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5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3" y="482"/>
                        <a:pt x="311" y="483"/>
                        <a:pt x="320" y="483"/>
                      </a:cubicBezTo>
                      <a:cubicBezTo>
                        <a:pt x="517" y="483"/>
                        <a:pt x="635" y="249"/>
                        <a:pt x="506" y="89"/>
                      </a:cubicBezTo>
                      <a:cubicBezTo>
                        <a:pt x="458" y="31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4156575" y="3900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9" y="0"/>
                      </a:moveTo>
                      <a:cubicBezTo>
                        <a:pt x="257" y="0"/>
                        <a:pt x="204" y="18"/>
                        <a:pt x="161" y="54"/>
                      </a:cubicBezTo>
                      <a:cubicBezTo>
                        <a:pt x="0" y="182"/>
                        <a:pt x="78" y="443"/>
                        <a:pt x="283" y="465"/>
                      </a:cubicBezTo>
                      <a:cubicBezTo>
                        <a:pt x="291" y="466"/>
                        <a:pt x="299" y="466"/>
                        <a:pt x="307" y="466"/>
                      </a:cubicBezTo>
                      <a:cubicBezTo>
                        <a:pt x="498" y="466"/>
                        <a:pt x="613" y="240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4143325" y="3884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4" y="1"/>
                      </a:moveTo>
                      <a:cubicBezTo>
                        <a:pt x="245" y="1"/>
                        <a:pt x="196" y="16"/>
                        <a:pt x="154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66" y="82"/>
                      </a:cubicBezTo>
                      <a:cubicBezTo>
                        <a:pt x="422" y="29"/>
                        <a:pt x="358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4130050" y="3867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9" y="50"/>
                      </a:cubicBezTo>
                      <a:cubicBezTo>
                        <a:pt x="1" y="168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9" y="427"/>
                        <a:pt x="561" y="222"/>
                        <a:pt x="448" y="82"/>
                      </a:cubicBezTo>
                      <a:cubicBezTo>
                        <a:pt x="406" y="29"/>
                        <a:pt x="344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4116725" y="3851200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1" y="16"/>
                        <a:pt x="142" y="46"/>
                      </a:cubicBezTo>
                      <a:cubicBezTo>
                        <a:pt x="0" y="162"/>
                        <a:pt x="71" y="390"/>
                        <a:pt x="251" y="409"/>
                      </a:cubicBezTo>
                      <a:cubicBezTo>
                        <a:pt x="259" y="410"/>
                        <a:pt x="267" y="411"/>
                        <a:pt x="274" y="411"/>
                      </a:cubicBezTo>
                      <a:cubicBezTo>
                        <a:pt x="441" y="411"/>
                        <a:pt x="542" y="214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4103475" y="3834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8" y="390"/>
                      </a:cubicBezTo>
                      <a:cubicBezTo>
                        <a:pt x="245" y="391"/>
                        <a:pt x="251" y="391"/>
                        <a:pt x="258" y="391"/>
                      </a:cubicBezTo>
                      <a:cubicBezTo>
                        <a:pt x="420" y="391"/>
                        <a:pt x="517" y="202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4090200" y="3818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3" y="373"/>
                        <a:pt x="239" y="373"/>
                        <a:pt x="246" y="373"/>
                      </a:cubicBezTo>
                      <a:cubicBezTo>
                        <a:pt x="401" y="373"/>
                        <a:pt x="492" y="193"/>
                        <a:pt x="390" y="70"/>
                      </a:cubicBezTo>
                      <a:cubicBezTo>
                        <a:pt x="354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4076950" y="3801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0"/>
                      </a:moveTo>
                      <a:cubicBezTo>
                        <a:pt x="193" y="0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2"/>
                        <a:pt x="238" y="352"/>
                      </a:cubicBezTo>
                      <a:cubicBezTo>
                        <a:pt x="380" y="352"/>
                        <a:pt x="465" y="181"/>
                        <a:pt x="370" y="65"/>
                      </a:cubicBezTo>
                      <a:cubicBezTo>
                        <a:pt x="335" y="23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4063625" y="378512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3" y="1"/>
                      </a:moveTo>
                      <a:cubicBezTo>
                        <a:pt x="186" y="1"/>
                        <a:pt x="148" y="13"/>
                        <a:pt x="116" y="38"/>
                      </a:cubicBezTo>
                      <a:cubicBezTo>
                        <a:pt x="0" y="131"/>
                        <a:pt x="58" y="321"/>
                        <a:pt x="206" y="334"/>
                      </a:cubicBezTo>
                      <a:cubicBezTo>
                        <a:pt x="212" y="334"/>
                        <a:pt x="219" y="335"/>
                        <a:pt x="225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1" y="22"/>
                        <a:pt x="273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4050350" y="3768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6" y="303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6"/>
                        <a:pt x="335" y="61"/>
                      </a:cubicBezTo>
                      <a:cubicBezTo>
                        <a:pt x="302" y="21"/>
                        <a:pt x="256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4333725" y="4084725"/>
                  <a:ext cx="22800" cy="1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690" extrusionOk="0">
                      <a:moveTo>
                        <a:pt x="457" y="0"/>
                      </a:moveTo>
                      <a:cubicBezTo>
                        <a:pt x="382" y="0"/>
                        <a:pt x="306" y="25"/>
                        <a:pt x="242" y="77"/>
                      </a:cubicBezTo>
                      <a:cubicBezTo>
                        <a:pt x="1" y="269"/>
                        <a:pt x="116" y="655"/>
                        <a:pt x="422" y="687"/>
                      </a:cubicBezTo>
                      <a:cubicBezTo>
                        <a:pt x="435" y="689"/>
                        <a:pt x="448" y="689"/>
                        <a:pt x="460" y="689"/>
                      </a:cubicBezTo>
                      <a:cubicBezTo>
                        <a:pt x="743" y="689"/>
                        <a:pt x="912" y="356"/>
                        <a:pt x="724" y="128"/>
                      </a:cubicBezTo>
                      <a:cubicBezTo>
                        <a:pt x="656" y="44"/>
                        <a:pt x="5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4320475" y="4068175"/>
                  <a:ext cx="220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70" extrusionOk="0">
                      <a:moveTo>
                        <a:pt x="445" y="0"/>
                      </a:moveTo>
                      <a:cubicBezTo>
                        <a:pt x="370" y="0"/>
                        <a:pt x="295" y="25"/>
                        <a:pt x="232" y="76"/>
                      </a:cubicBezTo>
                      <a:cubicBezTo>
                        <a:pt x="1" y="263"/>
                        <a:pt x="113" y="636"/>
                        <a:pt x="409" y="668"/>
                      </a:cubicBezTo>
                      <a:cubicBezTo>
                        <a:pt x="422" y="669"/>
                        <a:pt x="434" y="670"/>
                        <a:pt x="447" y="670"/>
                      </a:cubicBezTo>
                      <a:cubicBezTo>
                        <a:pt x="720" y="670"/>
                        <a:pt x="883" y="346"/>
                        <a:pt x="704" y="125"/>
                      </a:cubicBezTo>
                      <a:cubicBezTo>
                        <a:pt x="639" y="43"/>
                        <a:pt x="542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4307225" y="4051650"/>
                  <a:ext cx="214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0" extrusionOk="0">
                      <a:moveTo>
                        <a:pt x="428" y="0"/>
                      </a:moveTo>
                      <a:cubicBezTo>
                        <a:pt x="357" y="0"/>
                        <a:pt x="285" y="24"/>
                        <a:pt x="225" y="72"/>
                      </a:cubicBezTo>
                      <a:cubicBezTo>
                        <a:pt x="0" y="255"/>
                        <a:pt x="110" y="619"/>
                        <a:pt x="396" y="648"/>
                      </a:cubicBezTo>
                      <a:cubicBezTo>
                        <a:pt x="409" y="649"/>
                        <a:pt x="421" y="650"/>
                        <a:pt x="434" y="650"/>
                      </a:cubicBezTo>
                      <a:cubicBezTo>
                        <a:pt x="700" y="650"/>
                        <a:pt x="856" y="335"/>
                        <a:pt x="682" y="120"/>
                      </a:cubicBezTo>
                      <a:cubicBezTo>
                        <a:pt x="617" y="42"/>
                        <a:pt x="523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293975" y="4035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17" y="0"/>
                      </a:moveTo>
                      <a:cubicBezTo>
                        <a:pt x="347" y="0"/>
                        <a:pt x="277" y="24"/>
                        <a:pt x="219" y="72"/>
                      </a:cubicBezTo>
                      <a:cubicBezTo>
                        <a:pt x="0" y="249"/>
                        <a:pt x="103" y="602"/>
                        <a:pt x="386" y="631"/>
                      </a:cubicBezTo>
                      <a:cubicBezTo>
                        <a:pt x="397" y="633"/>
                        <a:pt x="409" y="633"/>
                        <a:pt x="420" y="633"/>
                      </a:cubicBezTo>
                      <a:cubicBezTo>
                        <a:pt x="679" y="633"/>
                        <a:pt x="834" y="327"/>
                        <a:pt x="662" y="117"/>
                      </a:cubicBezTo>
                      <a:cubicBezTo>
                        <a:pt x="600" y="41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4280700" y="4018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3"/>
                        <a:pt x="100" y="586"/>
                        <a:pt x="374" y="612"/>
                      </a:cubicBezTo>
                      <a:cubicBezTo>
                        <a:pt x="385" y="613"/>
                        <a:pt x="397" y="614"/>
                        <a:pt x="408" y="614"/>
                      </a:cubicBezTo>
                      <a:cubicBezTo>
                        <a:pt x="658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4267375" y="4002075"/>
                  <a:ext cx="19675" cy="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5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100" y="564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7" y="307"/>
                        <a:pt x="627" y="111"/>
                      </a:cubicBezTo>
                      <a:cubicBezTo>
                        <a:pt x="567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254100" y="3985550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5"/>
                      </a:cubicBezTo>
                      <a:cubicBezTo>
                        <a:pt x="1" y="229"/>
                        <a:pt x="101" y="550"/>
                        <a:pt x="354" y="576"/>
                      </a:cubicBezTo>
                      <a:cubicBezTo>
                        <a:pt x="365" y="577"/>
                        <a:pt x="375" y="577"/>
                        <a:pt x="385" y="577"/>
                      </a:cubicBezTo>
                      <a:cubicBezTo>
                        <a:pt x="624" y="577"/>
                        <a:pt x="762" y="295"/>
                        <a:pt x="605" y="107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240850" y="3969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0"/>
                      </a:moveTo>
                      <a:cubicBezTo>
                        <a:pt x="306" y="0"/>
                        <a:pt x="245" y="20"/>
                        <a:pt x="194" y="62"/>
                      </a:cubicBezTo>
                      <a:cubicBezTo>
                        <a:pt x="1" y="219"/>
                        <a:pt x="94" y="531"/>
                        <a:pt x="341" y="557"/>
                      </a:cubicBezTo>
                      <a:cubicBezTo>
                        <a:pt x="352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6" y="103"/>
                      </a:cubicBezTo>
                      <a:cubicBezTo>
                        <a:pt x="531" y="36"/>
                        <a:pt x="449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27600" y="3952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0" y="211"/>
                        <a:pt x="87" y="513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0" y="279"/>
                        <a:pt x="566" y="101"/>
                      </a:cubicBezTo>
                      <a:cubicBezTo>
                        <a:pt x="513" y="36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4214250" y="393590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7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2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9" y="269"/>
                        <a:pt x="551" y="97"/>
                      </a:cubicBezTo>
                      <a:cubicBezTo>
                        <a:pt x="498" y="33"/>
                        <a:pt x="42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4201000" y="3919400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4" y="0"/>
                      </a:moveTo>
                      <a:cubicBezTo>
                        <a:pt x="278" y="0"/>
                        <a:pt x="222" y="19"/>
                        <a:pt x="174" y="56"/>
                      </a:cubicBezTo>
                      <a:cubicBezTo>
                        <a:pt x="1" y="198"/>
                        <a:pt x="84" y="477"/>
                        <a:pt x="306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9" y="501"/>
                        <a:pt x="663" y="261"/>
                        <a:pt x="528" y="92"/>
                      </a:cubicBezTo>
                      <a:cubicBezTo>
                        <a:pt x="479" y="32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4187750" y="3902825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8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50"/>
                        <a:pt x="508" y="93"/>
                      </a:cubicBezTo>
                      <a:cubicBezTo>
                        <a:pt x="460" y="32"/>
                        <a:pt x="390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4174500" y="388632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1"/>
                      </a:moveTo>
                      <a:cubicBezTo>
                        <a:pt x="255" y="1"/>
                        <a:pt x="204" y="18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5"/>
                        <a:pt x="301" y="465"/>
                        <a:pt x="310" y="465"/>
                      </a:cubicBezTo>
                      <a:cubicBezTo>
                        <a:pt x="500" y="465"/>
                        <a:pt x="611" y="241"/>
                        <a:pt x="489" y="87"/>
                      </a:cubicBezTo>
                      <a:cubicBezTo>
                        <a:pt x="441" y="31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4161225" y="3869775"/>
                  <a:ext cx="147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9" extrusionOk="0">
                      <a:moveTo>
                        <a:pt x="294" y="1"/>
                      </a:moveTo>
                      <a:cubicBezTo>
                        <a:pt x="245" y="1"/>
                        <a:pt x="195" y="17"/>
                        <a:pt x="155" y="52"/>
                      </a:cubicBezTo>
                      <a:cubicBezTo>
                        <a:pt x="1" y="177"/>
                        <a:pt x="75" y="425"/>
                        <a:pt x="271" y="447"/>
                      </a:cubicBezTo>
                      <a:cubicBezTo>
                        <a:pt x="279" y="448"/>
                        <a:pt x="287" y="449"/>
                        <a:pt x="294" y="449"/>
                      </a:cubicBezTo>
                      <a:cubicBezTo>
                        <a:pt x="479" y="449"/>
                        <a:pt x="587" y="232"/>
                        <a:pt x="467" y="84"/>
                      </a:cubicBezTo>
                      <a:cubicBezTo>
                        <a:pt x="423" y="30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4147900" y="3853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8" y="0"/>
                        <a:pt x="190" y="16"/>
                        <a:pt x="151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50" y="80"/>
                      </a:cubicBezTo>
                      <a:cubicBezTo>
                        <a:pt x="408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4134650" y="3836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3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0" y="158"/>
                        <a:pt x="68" y="390"/>
                        <a:pt x="251" y="406"/>
                      </a:cubicBezTo>
                      <a:cubicBezTo>
                        <a:pt x="259" y="407"/>
                        <a:pt x="266" y="407"/>
                        <a:pt x="274" y="407"/>
                      </a:cubicBezTo>
                      <a:cubicBezTo>
                        <a:pt x="440" y="407"/>
                        <a:pt x="538" y="210"/>
                        <a:pt x="431" y="75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4121375" y="382017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6"/>
                        <a:pt x="65" y="371"/>
                        <a:pt x="239" y="391"/>
                      </a:cubicBezTo>
                      <a:cubicBezTo>
                        <a:pt x="246" y="392"/>
                        <a:pt x="254" y="392"/>
                        <a:pt x="262" y="392"/>
                      </a:cubicBezTo>
                      <a:cubicBezTo>
                        <a:pt x="421" y="392"/>
                        <a:pt x="513" y="201"/>
                        <a:pt x="409" y="73"/>
                      </a:cubicBezTo>
                      <a:cubicBezTo>
                        <a:pt x="371" y="25"/>
                        <a:pt x="315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108125" y="3803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4" y="1"/>
                        <a:pt x="164" y="14"/>
                        <a:pt x="129" y="42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3" y="370"/>
                        <a:pt x="241" y="371"/>
                        <a:pt x="249" y="371"/>
                      </a:cubicBezTo>
                      <a:cubicBezTo>
                        <a:pt x="399" y="371"/>
                        <a:pt x="490" y="193"/>
                        <a:pt x="389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4094800" y="3787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6" y="0"/>
                      </a:moveTo>
                      <a:cubicBezTo>
                        <a:pt x="197" y="0"/>
                        <a:pt x="157" y="14"/>
                        <a:pt x="125" y="42"/>
                      </a:cubicBezTo>
                      <a:cubicBezTo>
                        <a:pt x="0" y="138"/>
                        <a:pt x="61" y="337"/>
                        <a:pt x="215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8" y="184"/>
                        <a:pt x="373" y="67"/>
                      </a:cubicBezTo>
                      <a:cubicBezTo>
                        <a:pt x="338" y="23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4081525" y="3770575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4" y="1"/>
                      </a:moveTo>
                      <a:cubicBezTo>
                        <a:pt x="187" y="1"/>
                        <a:pt x="149" y="13"/>
                        <a:pt x="117" y="38"/>
                      </a:cubicBezTo>
                      <a:cubicBezTo>
                        <a:pt x="1" y="132"/>
                        <a:pt x="59" y="321"/>
                        <a:pt x="207" y="334"/>
                      </a:cubicBezTo>
                      <a:cubicBezTo>
                        <a:pt x="213" y="335"/>
                        <a:pt x="220" y="335"/>
                        <a:pt x="226" y="335"/>
                      </a:cubicBezTo>
                      <a:cubicBezTo>
                        <a:pt x="362" y="335"/>
                        <a:pt x="443" y="175"/>
                        <a:pt x="354" y="64"/>
                      </a:cubicBezTo>
                      <a:cubicBezTo>
                        <a:pt x="322" y="22"/>
                        <a:pt x="27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4068275" y="3754075"/>
                  <a:ext cx="104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7" extrusionOk="0">
                      <a:moveTo>
                        <a:pt x="210" y="1"/>
                      </a:moveTo>
                      <a:cubicBezTo>
                        <a:pt x="175" y="1"/>
                        <a:pt x="139" y="13"/>
                        <a:pt x="110" y="36"/>
                      </a:cubicBezTo>
                      <a:cubicBezTo>
                        <a:pt x="1" y="123"/>
                        <a:pt x="52" y="300"/>
                        <a:pt x="193" y="316"/>
                      </a:cubicBezTo>
                      <a:cubicBezTo>
                        <a:pt x="199" y="316"/>
                        <a:pt x="204" y="317"/>
                        <a:pt x="209" y="317"/>
                      </a:cubicBezTo>
                      <a:cubicBezTo>
                        <a:pt x="338" y="317"/>
                        <a:pt x="418" y="164"/>
                        <a:pt x="332" y="59"/>
                      </a:cubicBezTo>
                      <a:cubicBezTo>
                        <a:pt x="301" y="21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4338400" y="4053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2" y="1"/>
                      </a:moveTo>
                      <a:cubicBezTo>
                        <a:pt x="368" y="1"/>
                        <a:pt x="294" y="25"/>
                        <a:pt x="232" y="75"/>
                      </a:cubicBezTo>
                      <a:cubicBezTo>
                        <a:pt x="0" y="261"/>
                        <a:pt x="113" y="637"/>
                        <a:pt x="408" y="666"/>
                      </a:cubicBezTo>
                      <a:cubicBezTo>
                        <a:pt x="421" y="668"/>
                        <a:pt x="434" y="668"/>
                        <a:pt x="447" y="668"/>
                      </a:cubicBezTo>
                      <a:cubicBezTo>
                        <a:pt x="720" y="668"/>
                        <a:pt x="882" y="344"/>
                        <a:pt x="704" y="123"/>
                      </a:cubicBezTo>
                      <a:cubicBezTo>
                        <a:pt x="636" y="43"/>
                        <a:pt x="54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4325125" y="4037125"/>
                  <a:ext cx="214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3" extrusionOk="0">
                      <a:moveTo>
                        <a:pt x="430" y="1"/>
                      </a:moveTo>
                      <a:cubicBezTo>
                        <a:pt x="358" y="1"/>
                        <a:pt x="286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1"/>
                        <a:pt x="422" y="652"/>
                        <a:pt x="435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4311875" y="4020600"/>
                  <a:ext cx="208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32" extrusionOk="0">
                      <a:moveTo>
                        <a:pt x="418" y="0"/>
                      </a:moveTo>
                      <a:cubicBezTo>
                        <a:pt x="348" y="0"/>
                        <a:pt x="278" y="23"/>
                        <a:pt x="219" y="71"/>
                      </a:cubicBezTo>
                      <a:cubicBezTo>
                        <a:pt x="1" y="247"/>
                        <a:pt x="104" y="601"/>
                        <a:pt x="386" y="630"/>
                      </a:cubicBezTo>
                      <a:cubicBezTo>
                        <a:pt x="399" y="631"/>
                        <a:pt x="412" y="632"/>
                        <a:pt x="425" y="632"/>
                      </a:cubicBezTo>
                      <a:cubicBezTo>
                        <a:pt x="681" y="632"/>
                        <a:pt x="831" y="327"/>
                        <a:pt x="663" y="119"/>
                      </a:cubicBezTo>
                      <a:cubicBezTo>
                        <a:pt x="601" y="40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4298550" y="4004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399" y="614"/>
                        <a:pt x="411" y="614"/>
                      </a:cubicBezTo>
                      <a:cubicBezTo>
                        <a:pt x="660" y="614"/>
                        <a:pt x="809" y="316"/>
                        <a:pt x="646" y="114"/>
                      </a:cubicBezTo>
                      <a:cubicBezTo>
                        <a:pt x="586" y="39"/>
                        <a:pt x="49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4285275" y="3987525"/>
                  <a:ext cx="196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6" extrusionOk="0">
                      <a:moveTo>
                        <a:pt x="394" y="0"/>
                      </a:moveTo>
                      <a:cubicBezTo>
                        <a:pt x="328" y="0"/>
                        <a:pt x="262" y="22"/>
                        <a:pt x="207" y="66"/>
                      </a:cubicBezTo>
                      <a:cubicBezTo>
                        <a:pt x="1" y="233"/>
                        <a:pt x="101" y="568"/>
                        <a:pt x="364" y="593"/>
                      </a:cubicBezTo>
                      <a:cubicBezTo>
                        <a:pt x="376" y="595"/>
                        <a:pt x="387" y="595"/>
                        <a:pt x="399" y="595"/>
                      </a:cubicBezTo>
                      <a:cubicBezTo>
                        <a:pt x="642" y="595"/>
                        <a:pt x="784" y="308"/>
                        <a:pt x="624" y="111"/>
                      </a:cubicBezTo>
                      <a:cubicBezTo>
                        <a:pt x="566" y="38"/>
                        <a:pt x="480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4272025" y="3971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6"/>
                      </a:cubicBezTo>
                      <a:cubicBezTo>
                        <a:pt x="1" y="227"/>
                        <a:pt x="97" y="552"/>
                        <a:pt x="354" y="574"/>
                      </a:cubicBezTo>
                      <a:cubicBezTo>
                        <a:pt x="365" y="575"/>
                        <a:pt x="375" y="576"/>
                        <a:pt x="385" y="576"/>
                      </a:cubicBezTo>
                      <a:cubicBezTo>
                        <a:pt x="624" y="576"/>
                        <a:pt x="762" y="296"/>
                        <a:pt x="605" y="105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4258775" y="3954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1"/>
                        <a:pt x="94" y="532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6"/>
                        <a:pt x="585" y="102"/>
                      </a:cubicBezTo>
                      <a:cubicBezTo>
                        <a:pt x="531" y="35"/>
                        <a:pt x="45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4245425" y="3937925"/>
                  <a:ext cx="178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42" extrusionOk="0">
                      <a:moveTo>
                        <a:pt x="360" y="1"/>
                      </a:moveTo>
                      <a:cubicBezTo>
                        <a:pt x="300" y="1"/>
                        <a:pt x="239" y="20"/>
                        <a:pt x="187" y="61"/>
                      </a:cubicBezTo>
                      <a:cubicBezTo>
                        <a:pt x="1" y="212"/>
                        <a:pt x="91" y="514"/>
                        <a:pt x="329" y="540"/>
                      </a:cubicBezTo>
                      <a:cubicBezTo>
                        <a:pt x="339" y="541"/>
                        <a:pt x="350" y="542"/>
                        <a:pt x="360" y="542"/>
                      </a:cubicBezTo>
                      <a:cubicBezTo>
                        <a:pt x="582" y="542"/>
                        <a:pt x="714" y="281"/>
                        <a:pt x="570" y="100"/>
                      </a:cubicBezTo>
                      <a:cubicBezTo>
                        <a:pt x="515" y="34"/>
                        <a:pt x="438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4232175" y="3921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2" y="1"/>
                      </a:moveTo>
                      <a:cubicBezTo>
                        <a:pt x="286" y="1"/>
                        <a:pt x="228" y="20"/>
                        <a:pt x="181" y="58"/>
                      </a:cubicBezTo>
                      <a:cubicBezTo>
                        <a:pt x="1" y="202"/>
                        <a:pt x="87" y="495"/>
                        <a:pt x="316" y="521"/>
                      </a:cubicBezTo>
                      <a:cubicBezTo>
                        <a:pt x="326" y="522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100"/>
                      </a:cubicBezTo>
                      <a:cubicBezTo>
                        <a:pt x="495" y="35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4218925" y="3904875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2" y="0"/>
                      </a:moveTo>
                      <a:cubicBezTo>
                        <a:pt x="277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0"/>
                        <a:pt x="326" y="501"/>
                        <a:pt x="336" y="501"/>
                      </a:cubicBezTo>
                      <a:cubicBezTo>
                        <a:pt x="540" y="501"/>
                        <a:pt x="662" y="260"/>
                        <a:pt x="527" y="94"/>
                      </a:cubicBezTo>
                      <a:cubicBezTo>
                        <a:pt x="478" y="32"/>
                        <a:pt x="406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4205675" y="3888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7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89"/>
                      </a:cubicBezTo>
                      <a:cubicBezTo>
                        <a:pt x="460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4192400" y="3871800"/>
                  <a:ext cx="153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8" extrusionOk="0">
                      <a:moveTo>
                        <a:pt x="308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2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9" y="87"/>
                      </a:cubicBezTo>
                      <a:cubicBezTo>
                        <a:pt x="442" y="30"/>
                        <a:pt x="375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4179150" y="3855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4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79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4165825" y="3838750"/>
                  <a:ext cx="14100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0" extrusionOk="0">
                      <a:moveTo>
                        <a:pt x="283" y="0"/>
                      </a:moveTo>
                      <a:cubicBezTo>
                        <a:pt x="236" y="0"/>
                        <a:pt x="188" y="16"/>
                        <a:pt x="148" y="49"/>
                      </a:cubicBezTo>
                      <a:cubicBezTo>
                        <a:pt x="0" y="168"/>
                        <a:pt x="71" y="406"/>
                        <a:pt x="260" y="429"/>
                      </a:cubicBezTo>
                      <a:cubicBezTo>
                        <a:pt x="268" y="429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8"/>
                        <a:pt x="346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4152550" y="3822200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0" y="1"/>
                      </a:moveTo>
                      <a:cubicBezTo>
                        <a:pt x="225" y="1"/>
                        <a:pt x="180" y="16"/>
                        <a:pt x="142" y="46"/>
                      </a:cubicBezTo>
                      <a:cubicBezTo>
                        <a:pt x="1" y="162"/>
                        <a:pt x="68" y="390"/>
                        <a:pt x="251" y="409"/>
                      </a:cubicBezTo>
                      <a:cubicBezTo>
                        <a:pt x="259" y="410"/>
                        <a:pt x="267" y="411"/>
                        <a:pt x="275" y="411"/>
                      </a:cubicBezTo>
                      <a:cubicBezTo>
                        <a:pt x="441" y="411"/>
                        <a:pt x="539" y="214"/>
                        <a:pt x="431" y="78"/>
                      </a:cubicBezTo>
                      <a:cubicBezTo>
                        <a:pt x="389" y="27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4139300" y="3805700"/>
                  <a:ext cx="128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5" y="388"/>
                      </a:cubicBezTo>
                      <a:cubicBezTo>
                        <a:pt x="243" y="389"/>
                        <a:pt x="251" y="389"/>
                        <a:pt x="258" y="389"/>
                      </a:cubicBezTo>
                      <a:cubicBezTo>
                        <a:pt x="418" y="389"/>
                        <a:pt x="513" y="202"/>
                        <a:pt x="409" y="73"/>
                      </a:cubicBezTo>
                      <a:cubicBezTo>
                        <a:pt x="370" y="26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126050" y="3789150"/>
                  <a:ext cx="122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3" extrusionOk="0">
                      <a:moveTo>
                        <a:pt x="243" y="0"/>
                      </a:moveTo>
                      <a:cubicBezTo>
                        <a:pt x="203" y="0"/>
                        <a:pt x="162" y="13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112700" y="3772650"/>
                  <a:ext cx="1172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2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4" y="65"/>
                      </a:cubicBezTo>
                      <a:cubicBezTo>
                        <a:pt x="339" y="22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4099450" y="3756075"/>
                  <a:ext cx="1110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7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40"/>
                      </a:cubicBezTo>
                      <a:cubicBezTo>
                        <a:pt x="1" y="133"/>
                        <a:pt x="55" y="319"/>
                        <a:pt x="206" y="336"/>
                      </a:cubicBezTo>
                      <a:cubicBezTo>
                        <a:pt x="213" y="336"/>
                        <a:pt x="219" y="337"/>
                        <a:pt x="225" y="337"/>
                      </a:cubicBezTo>
                      <a:cubicBezTo>
                        <a:pt x="362" y="337"/>
                        <a:pt x="443" y="173"/>
                        <a:pt x="351" y="62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4086200" y="3739550"/>
                  <a:ext cx="103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17" extrusionOk="0">
                      <a:moveTo>
                        <a:pt x="208" y="1"/>
                      </a:moveTo>
                      <a:cubicBezTo>
                        <a:pt x="173" y="1"/>
                        <a:pt x="139" y="12"/>
                        <a:pt x="110" y="36"/>
                      </a:cubicBezTo>
                      <a:cubicBezTo>
                        <a:pt x="0" y="126"/>
                        <a:pt x="52" y="302"/>
                        <a:pt x="190" y="315"/>
                      </a:cubicBezTo>
                      <a:cubicBezTo>
                        <a:pt x="196" y="316"/>
                        <a:pt x="203" y="316"/>
                        <a:pt x="209" y="316"/>
                      </a:cubicBezTo>
                      <a:cubicBezTo>
                        <a:pt x="339" y="316"/>
                        <a:pt x="414" y="165"/>
                        <a:pt x="331" y="61"/>
                      </a:cubicBezTo>
                      <a:cubicBezTo>
                        <a:pt x="300" y="21"/>
                        <a:pt x="254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4343050" y="4022675"/>
                  <a:ext cx="214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2" extrusionOk="0">
                      <a:moveTo>
                        <a:pt x="429" y="0"/>
                      </a:moveTo>
                      <a:cubicBezTo>
                        <a:pt x="357" y="0"/>
                        <a:pt x="285" y="24"/>
                        <a:pt x="226" y="74"/>
                      </a:cubicBezTo>
                      <a:cubicBezTo>
                        <a:pt x="1" y="258"/>
                        <a:pt x="107" y="621"/>
                        <a:pt x="396" y="650"/>
                      </a:cubicBezTo>
                      <a:cubicBezTo>
                        <a:pt x="408" y="651"/>
                        <a:pt x="420" y="651"/>
                        <a:pt x="431" y="651"/>
                      </a:cubicBezTo>
                      <a:cubicBezTo>
                        <a:pt x="699" y="651"/>
                        <a:pt x="858" y="338"/>
                        <a:pt x="682" y="123"/>
                      </a:cubicBezTo>
                      <a:cubicBezTo>
                        <a:pt x="618" y="42"/>
                        <a:pt x="524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4329725" y="4006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0" y="0"/>
                      </a:moveTo>
                      <a:cubicBezTo>
                        <a:pt x="351" y="0"/>
                        <a:pt x="280" y="23"/>
                        <a:pt x="222" y="72"/>
                      </a:cubicBezTo>
                      <a:cubicBezTo>
                        <a:pt x="0" y="249"/>
                        <a:pt x="106" y="602"/>
                        <a:pt x="386" y="631"/>
                      </a:cubicBezTo>
                      <a:cubicBezTo>
                        <a:pt x="398" y="632"/>
                        <a:pt x="409" y="633"/>
                        <a:pt x="420" y="633"/>
                      </a:cubicBezTo>
                      <a:cubicBezTo>
                        <a:pt x="680" y="633"/>
                        <a:pt x="835" y="326"/>
                        <a:pt x="665" y="117"/>
                      </a:cubicBezTo>
                      <a:cubicBezTo>
                        <a:pt x="603" y="40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4316450" y="3989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2"/>
                        <a:pt x="104" y="586"/>
                        <a:pt x="374" y="612"/>
                      </a:cubicBezTo>
                      <a:cubicBezTo>
                        <a:pt x="386" y="613"/>
                        <a:pt x="397" y="614"/>
                        <a:pt x="409" y="614"/>
                      </a:cubicBezTo>
                      <a:cubicBezTo>
                        <a:pt x="661" y="614"/>
                        <a:pt x="810" y="320"/>
                        <a:pt x="647" y="114"/>
                      </a:cubicBezTo>
                      <a:cubicBezTo>
                        <a:pt x="585" y="39"/>
                        <a:pt x="496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4303200" y="3973050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3"/>
                        <a:pt x="206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4289950" y="3956475"/>
                  <a:ext cx="189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8" extrusionOk="0">
                      <a:moveTo>
                        <a:pt x="379" y="1"/>
                      </a:moveTo>
                      <a:cubicBezTo>
                        <a:pt x="316" y="1"/>
                        <a:pt x="252" y="22"/>
                        <a:pt x="200" y="65"/>
                      </a:cubicBezTo>
                      <a:cubicBezTo>
                        <a:pt x="0" y="228"/>
                        <a:pt x="94" y="550"/>
                        <a:pt x="351" y="576"/>
                      </a:cubicBezTo>
                      <a:cubicBezTo>
                        <a:pt x="362" y="577"/>
                        <a:pt x="374" y="578"/>
                        <a:pt x="385" y="578"/>
                      </a:cubicBezTo>
                      <a:cubicBezTo>
                        <a:pt x="619" y="578"/>
                        <a:pt x="758" y="300"/>
                        <a:pt x="604" y="110"/>
                      </a:cubicBezTo>
                      <a:cubicBezTo>
                        <a:pt x="548" y="38"/>
                        <a:pt x="463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4276700" y="3940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0"/>
                      </a:moveTo>
                      <a:cubicBezTo>
                        <a:pt x="305" y="0"/>
                        <a:pt x="244" y="20"/>
                        <a:pt x="193" y="62"/>
                      </a:cubicBezTo>
                      <a:cubicBezTo>
                        <a:pt x="0" y="219"/>
                        <a:pt x="93" y="531"/>
                        <a:pt x="341" y="556"/>
                      </a:cubicBezTo>
                      <a:cubicBezTo>
                        <a:pt x="351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5" y="103"/>
                      </a:cubicBezTo>
                      <a:cubicBezTo>
                        <a:pt x="528" y="35"/>
                        <a:pt x="447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4263350" y="3923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1" y="210"/>
                        <a:pt x="91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1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4250100" y="3906900"/>
                  <a:ext cx="17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3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6"/>
                        <a:pt x="87" y="495"/>
                        <a:pt x="318" y="521"/>
                      </a:cubicBezTo>
                      <a:cubicBezTo>
                        <a:pt x="328" y="522"/>
                        <a:pt x="337" y="522"/>
                        <a:pt x="346" y="522"/>
                      </a:cubicBezTo>
                      <a:cubicBezTo>
                        <a:pt x="561" y="522"/>
                        <a:pt x="689" y="270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4236850" y="3890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8" y="501"/>
                        <a:pt x="663" y="261"/>
                        <a:pt x="527" y="92"/>
                      </a:cubicBezTo>
                      <a:cubicBezTo>
                        <a:pt x="478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4223575" y="3873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2" y="483"/>
                        <a:pt x="320" y="483"/>
                      </a:cubicBezTo>
                      <a:cubicBezTo>
                        <a:pt x="519" y="483"/>
                        <a:pt x="635" y="249"/>
                        <a:pt x="509" y="89"/>
                      </a:cubicBezTo>
                      <a:cubicBezTo>
                        <a:pt x="459" y="31"/>
                        <a:pt x="38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4210250" y="3857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9" y="1"/>
                      </a:moveTo>
                      <a:cubicBezTo>
                        <a:pt x="258" y="1"/>
                        <a:pt x="207" y="18"/>
                        <a:pt x="164" y="52"/>
                      </a:cubicBezTo>
                      <a:cubicBezTo>
                        <a:pt x="0" y="184"/>
                        <a:pt x="77" y="444"/>
                        <a:pt x="286" y="463"/>
                      </a:cubicBezTo>
                      <a:cubicBezTo>
                        <a:pt x="295" y="464"/>
                        <a:pt x="304" y="465"/>
                        <a:pt x="313" y="465"/>
                      </a:cubicBezTo>
                      <a:cubicBezTo>
                        <a:pt x="503" y="465"/>
                        <a:pt x="615" y="241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4197000" y="3840800"/>
                  <a:ext cx="147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8" extrusionOk="0">
                      <a:moveTo>
                        <a:pt x="297" y="1"/>
                      </a:moveTo>
                      <a:cubicBezTo>
                        <a:pt x="247" y="1"/>
                        <a:pt x="196" y="17"/>
                        <a:pt x="154" y="51"/>
                      </a:cubicBezTo>
                      <a:cubicBezTo>
                        <a:pt x="0" y="176"/>
                        <a:pt x="74" y="424"/>
                        <a:pt x="273" y="446"/>
                      </a:cubicBezTo>
                      <a:cubicBezTo>
                        <a:pt x="281" y="447"/>
                        <a:pt x="289" y="447"/>
                        <a:pt x="296" y="447"/>
                      </a:cubicBezTo>
                      <a:cubicBezTo>
                        <a:pt x="479" y="447"/>
                        <a:pt x="590" y="231"/>
                        <a:pt x="469" y="83"/>
                      </a:cubicBezTo>
                      <a:cubicBezTo>
                        <a:pt x="426" y="29"/>
                        <a:pt x="362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4183725" y="3824225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49"/>
                      </a:cubicBezTo>
                      <a:cubicBezTo>
                        <a:pt x="1" y="168"/>
                        <a:pt x="71" y="409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5" y="223"/>
                        <a:pt x="451" y="81"/>
                      </a:cubicBezTo>
                      <a:cubicBezTo>
                        <a:pt x="407" y="28"/>
                        <a:pt x="34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4170475" y="3807750"/>
                  <a:ext cx="13475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7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6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4157225" y="3791175"/>
                  <a:ext cx="128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6"/>
                        <a:pt x="64" y="371"/>
                        <a:pt x="238" y="391"/>
                      </a:cubicBezTo>
                      <a:cubicBezTo>
                        <a:pt x="246" y="391"/>
                        <a:pt x="253" y="392"/>
                        <a:pt x="261" y="392"/>
                      </a:cubicBezTo>
                      <a:cubicBezTo>
                        <a:pt x="418" y="392"/>
                        <a:pt x="513" y="201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4143950" y="3774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4" y="370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0"/>
                      </a:cubicBezTo>
                      <a:cubicBezTo>
                        <a:pt x="353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4130625" y="3758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0"/>
                      </a:moveTo>
                      <a:cubicBezTo>
                        <a:pt x="195" y="0"/>
                        <a:pt x="156" y="14"/>
                        <a:pt x="123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117375" y="3741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1"/>
                        <a:pt x="55" y="321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4"/>
                        <a:pt x="350" y="64"/>
                      </a:cubicBezTo>
                      <a:cubicBezTo>
                        <a:pt x="318" y="22"/>
                        <a:pt x="269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104100" y="3725075"/>
                  <a:ext cx="1040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7" extrusionOk="0">
                      <a:moveTo>
                        <a:pt x="210" y="1"/>
                      </a:moveTo>
                      <a:cubicBezTo>
                        <a:pt x="175" y="1"/>
                        <a:pt x="140" y="12"/>
                        <a:pt x="110" y="36"/>
                      </a:cubicBezTo>
                      <a:cubicBezTo>
                        <a:pt x="1" y="123"/>
                        <a:pt x="52" y="300"/>
                        <a:pt x="194" y="316"/>
                      </a:cubicBezTo>
                      <a:cubicBezTo>
                        <a:pt x="199" y="316"/>
                        <a:pt x="204" y="316"/>
                        <a:pt x="209" y="316"/>
                      </a:cubicBezTo>
                      <a:cubicBezTo>
                        <a:pt x="338" y="316"/>
                        <a:pt x="415" y="164"/>
                        <a:pt x="332" y="59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4347625" y="3991625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1"/>
                      </a:moveTo>
                      <a:cubicBezTo>
                        <a:pt x="348" y="1"/>
                        <a:pt x="278" y="24"/>
                        <a:pt x="219" y="73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2" y="41"/>
                        <a:pt x="51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334375" y="3975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0"/>
                      </a:moveTo>
                      <a:cubicBezTo>
                        <a:pt x="338" y="0"/>
                        <a:pt x="270" y="22"/>
                        <a:pt x="213" y="68"/>
                      </a:cubicBezTo>
                      <a:cubicBezTo>
                        <a:pt x="1" y="239"/>
                        <a:pt x="103" y="583"/>
                        <a:pt x="373" y="611"/>
                      </a:cubicBezTo>
                      <a:cubicBezTo>
                        <a:pt x="385" y="613"/>
                        <a:pt x="397" y="613"/>
                        <a:pt x="408" y="613"/>
                      </a:cubicBezTo>
                      <a:cubicBezTo>
                        <a:pt x="661" y="613"/>
                        <a:pt x="809" y="316"/>
                        <a:pt x="643" y="113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4321125" y="3958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97" y="567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307775" y="3942025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5" y="576"/>
                        <a:pt x="375" y="577"/>
                        <a:pt x="385" y="577"/>
                      </a:cubicBezTo>
                      <a:cubicBezTo>
                        <a:pt x="621" y="577"/>
                        <a:pt x="762" y="297"/>
                        <a:pt x="608" y="106"/>
                      </a:cubicBezTo>
                      <a:cubicBezTo>
                        <a:pt x="552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4294525" y="3925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21"/>
                        <a:pt x="97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2"/>
                      </a:cubicBezTo>
                      <a:cubicBezTo>
                        <a:pt x="531" y="35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4281275" y="3908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1"/>
                      </a:cubicBezTo>
                      <a:cubicBezTo>
                        <a:pt x="0" y="212"/>
                        <a:pt x="90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81" y="541"/>
                        <a:pt x="710" y="281"/>
                        <a:pt x="566" y="103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4268000" y="3892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3" y="1"/>
                      </a:moveTo>
                      <a:cubicBezTo>
                        <a:pt x="286" y="1"/>
                        <a:pt x="229" y="19"/>
                        <a:pt x="181" y="58"/>
                      </a:cubicBezTo>
                      <a:cubicBezTo>
                        <a:pt x="1" y="202"/>
                        <a:pt x="85" y="495"/>
                        <a:pt x="316" y="520"/>
                      </a:cubicBezTo>
                      <a:cubicBezTo>
                        <a:pt x="326" y="522"/>
                        <a:pt x="337" y="522"/>
                        <a:pt x="347" y="522"/>
                      </a:cubicBezTo>
                      <a:cubicBezTo>
                        <a:pt x="560" y="522"/>
                        <a:pt x="685" y="271"/>
                        <a:pt x="547" y="99"/>
                      </a:cubicBezTo>
                      <a:cubicBezTo>
                        <a:pt x="496" y="35"/>
                        <a:pt x="419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4254750" y="3875850"/>
                  <a:ext cx="1652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0" y="262"/>
                        <a:pt x="528" y="95"/>
                      </a:cubicBezTo>
                      <a:cubicBezTo>
                        <a:pt x="477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4241500" y="3859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18" y="1"/>
                      </a:moveTo>
                      <a:cubicBezTo>
                        <a:pt x="264" y="1"/>
                        <a:pt x="210" y="19"/>
                        <a:pt x="164" y="55"/>
                      </a:cubicBezTo>
                      <a:cubicBezTo>
                        <a:pt x="0" y="190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20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4228150" y="384280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0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4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4214900" y="3826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5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1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4201650" y="3809800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0" y="1"/>
                      </a:moveTo>
                      <a:cubicBezTo>
                        <a:pt x="233" y="1"/>
                        <a:pt x="187" y="16"/>
                        <a:pt x="148" y="47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8"/>
                        <a:pt x="279" y="428"/>
                        <a:pt x="287" y="428"/>
                      </a:cubicBezTo>
                      <a:cubicBezTo>
                        <a:pt x="461" y="428"/>
                        <a:pt x="564" y="220"/>
                        <a:pt x="450" y="79"/>
                      </a:cubicBezTo>
                      <a:cubicBezTo>
                        <a:pt x="406" y="28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4188400" y="3793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5" y="410"/>
                        <a:pt x="263" y="410"/>
                        <a:pt x="271" y="410"/>
                      </a:cubicBezTo>
                      <a:cubicBezTo>
                        <a:pt x="437" y="410"/>
                        <a:pt x="538" y="213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4175050" y="3776700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1" y="1"/>
                      </a:moveTo>
                      <a:cubicBezTo>
                        <a:pt x="218" y="1"/>
                        <a:pt x="175" y="15"/>
                        <a:pt x="139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5"/>
                        <a:pt x="318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4161800" y="3760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3" y="14"/>
                        <a:pt x="129" y="42"/>
                      </a:cubicBezTo>
                      <a:cubicBezTo>
                        <a:pt x="0" y="148"/>
                        <a:pt x="61" y="357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6" y="25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4148550" y="3743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1"/>
                      </a:moveTo>
                      <a:cubicBezTo>
                        <a:pt x="194" y="1"/>
                        <a:pt x="155" y="14"/>
                        <a:pt x="122" y="40"/>
                      </a:cubicBezTo>
                      <a:cubicBezTo>
                        <a:pt x="0" y="139"/>
                        <a:pt x="58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4" y="182"/>
                        <a:pt x="370" y="65"/>
                      </a:cubicBezTo>
                      <a:cubicBezTo>
                        <a:pt x="335" y="23"/>
                        <a:pt x="28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4135275" y="3727075"/>
                  <a:ext cx="11025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7" extrusionOk="0">
                      <a:moveTo>
                        <a:pt x="222" y="1"/>
                      </a:moveTo>
                      <a:cubicBezTo>
                        <a:pt x="184" y="1"/>
                        <a:pt x="147" y="13"/>
                        <a:pt x="117" y="40"/>
                      </a:cubicBezTo>
                      <a:cubicBezTo>
                        <a:pt x="1" y="133"/>
                        <a:pt x="55" y="319"/>
                        <a:pt x="203" y="335"/>
                      </a:cubicBezTo>
                      <a:cubicBezTo>
                        <a:pt x="210" y="336"/>
                        <a:pt x="216" y="336"/>
                        <a:pt x="222" y="336"/>
                      </a:cubicBezTo>
                      <a:cubicBezTo>
                        <a:pt x="359" y="336"/>
                        <a:pt x="440" y="173"/>
                        <a:pt x="351" y="62"/>
                      </a:cubicBezTo>
                      <a:cubicBezTo>
                        <a:pt x="318" y="22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4122025" y="3710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0" y="315"/>
                      </a:cubicBezTo>
                      <a:cubicBezTo>
                        <a:pt x="197" y="316"/>
                        <a:pt x="203" y="316"/>
                        <a:pt x="210" y="316"/>
                      </a:cubicBezTo>
                      <a:cubicBezTo>
                        <a:pt x="339" y="316"/>
                        <a:pt x="414" y="165"/>
                        <a:pt x="332" y="61"/>
                      </a:cubicBezTo>
                      <a:cubicBezTo>
                        <a:pt x="300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4338950" y="3944050"/>
                  <a:ext cx="197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96" extrusionOk="0">
                      <a:moveTo>
                        <a:pt x="395" y="1"/>
                      </a:moveTo>
                      <a:cubicBezTo>
                        <a:pt x="330" y="1"/>
                        <a:pt x="264" y="22"/>
                        <a:pt x="210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6" y="595"/>
                        <a:pt x="387" y="596"/>
                        <a:pt x="398" y="596"/>
                      </a:cubicBezTo>
                      <a:cubicBezTo>
                        <a:pt x="642" y="596"/>
                        <a:pt x="787" y="308"/>
                        <a:pt x="627" y="112"/>
                      </a:cubicBezTo>
                      <a:cubicBezTo>
                        <a:pt x="569" y="38"/>
                        <a:pt x="482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4325700" y="3927475"/>
                  <a:ext cx="19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8" extrusionOk="0">
                      <a:moveTo>
                        <a:pt x="381" y="1"/>
                      </a:moveTo>
                      <a:cubicBezTo>
                        <a:pt x="317" y="1"/>
                        <a:pt x="253" y="22"/>
                        <a:pt x="200" y="64"/>
                      </a:cubicBezTo>
                      <a:cubicBezTo>
                        <a:pt x="0" y="228"/>
                        <a:pt x="97" y="550"/>
                        <a:pt x="354" y="575"/>
                      </a:cubicBezTo>
                      <a:cubicBezTo>
                        <a:pt x="366" y="577"/>
                        <a:pt x="377" y="577"/>
                        <a:pt x="388" y="577"/>
                      </a:cubicBezTo>
                      <a:cubicBezTo>
                        <a:pt x="622" y="577"/>
                        <a:pt x="761" y="300"/>
                        <a:pt x="608" y="109"/>
                      </a:cubicBezTo>
                      <a:cubicBezTo>
                        <a:pt x="549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312450" y="3910975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9" y="1"/>
                      </a:moveTo>
                      <a:cubicBezTo>
                        <a:pt x="307" y="1"/>
                        <a:pt x="245" y="21"/>
                        <a:pt x="193" y="62"/>
                      </a:cubicBezTo>
                      <a:cubicBezTo>
                        <a:pt x="0" y="220"/>
                        <a:pt x="93" y="532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50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4299175" y="3894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8" y="1"/>
                        <a:pt x="237" y="21"/>
                        <a:pt x="187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7" y="101"/>
                      </a:cubicBezTo>
                      <a:cubicBezTo>
                        <a:pt x="514" y="35"/>
                        <a:pt x="43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4285925" y="3877900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4" y="492"/>
                        <a:pt x="316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7" y="519"/>
                        <a:pt x="685" y="269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4272600" y="3861400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4" y="0"/>
                      </a:moveTo>
                      <a:cubicBezTo>
                        <a:pt x="279" y="0"/>
                        <a:pt x="223" y="18"/>
                        <a:pt x="177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41" y="501"/>
                        <a:pt x="663" y="261"/>
                        <a:pt x="527" y="91"/>
                      </a:cubicBezTo>
                      <a:cubicBezTo>
                        <a:pt x="478" y="31"/>
                        <a:pt x="406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4259425" y="3844825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49"/>
                        <a:pt x="505" y="92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4246075" y="3828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7" y="1"/>
                      </a:moveTo>
                      <a:cubicBezTo>
                        <a:pt x="256" y="1"/>
                        <a:pt x="204" y="17"/>
                        <a:pt x="161" y="52"/>
                      </a:cubicBezTo>
                      <a:cubicBezTo>
                        <a:pt x="1" y="184"/>
                        <a:pt x="78" y="444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5" y="241"/>
                        <a:pt x="489" y="87"/>
                      </a:cubicBezTo>
                      <a:cubicBezTo>
                        <a:pt x="443" y="30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4232825" y="3811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5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90" y="232"/>
                        <a:pt x="470" y="84"/>
                      </a:cubicBezTo>
                      <a:cubicBezTo>
                        <a:pt x="424" y="29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4219575" y="3795225"/>
                  <a:ext cx="14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9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49"/>
                      </a:cubicBezTo>
                      <a:cubicBezTo>
                        <a:pt x="0" y="167"/>
                        <a:pt x="71" y="409"/>
                        <a:pt x="260" y="428"/>
                      </a:cubicBezTo>
                      <a:cubicBezTo>
                        <a:pt x="268" y="429"/>
                        <a:pt x="276" y="429"/>
                        <a:pt x="283" y="429"/>
                      </a:cubicBezTo>
                      <a:cubicBezTo>
                        <a:pt x="456" y="429"/>
                        <a:pt x="561" y="222"/>
                        <a:pt x="447" y="81"/>
                      </a:cubicBezTo>
                      <a:cubicBezTo>
                        <a:pt x="405" y="28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4206225" y="377875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2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1" y="161"/>
                        <a:pt x="68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39" y="213"/>
                        <a:pt x="431" y="78"/>
                      </a:cubicBezTo>
                      <a:cubicBezTo>
                        <a:pt x="391" y="26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4192975" y="376217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6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4179725" y="3745675"/>
                  <a:ext cx="122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71" extrusionOk="0">
                      <a:moveTo>
                        <a:pt x="244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4"/>
                        <a:pt x="61" y="353"/>
                        <a:pt x="225" y="369"/>
                      </a:cubicBezTo>
                      <a:cubicBezTo>
                        <a:pt x="233" y="370"/>
                        <a:pt x="241" y="370"/>
                        <a:pt x="248" y="370"/>
                      </a:cubicBezTo>
                      <a:cubicBezTo>
                        <a:pt x="401" y="370"/>
                        <a:pt x="490" y="193"/>
                        <a:pt x="389" y="70"/>
                      </a:cubicBezTo>
                      <a:cubicBezTo>
                        <a:pt x="352" y="24"/>
                        <a:pt x="29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4166450" y="3729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4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4153200" y="3712575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1" y="131"/>
                        <a:pt x="55" y="321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4139875" y="3696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41" y="316"/>
                        <a:pt x="418" y="164"/>
                        <a:pt x="331" y="58"/>
                      </a:cubicBezTo>
                      <a:cubicBezTo>
                        <a:pt x="300" y="20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4343625" y="3913025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1" y="0"/>
                      </a:moveTo>
                      <a:cubicBezTo>
                        <a:pt x="318" y="0"/>
                        <a:pt x="253" y="21"/>
                        <a:pt x="199" y="64"/>
                      </a:cubicBezTo>
                      <a:cubicBezTo>
                        <a:pt x="0" y="225"/>
                        <a:pt x="97" y="549"/>
                        <a:pt x="350" y="575"/>
                      </a:cubicBezTo>
                      <a:cubicBezTo>
                        <a:pt x="361" y="576"/>
                        <a:pt x="371" y="577"/>
                        <a:pt x="382" y="577"/>
                      </a:cubicBezTo>
                      <a:cubicBezTo>
                        <a:pt x="620" y="577"/>
                        <a:pt x="761" y="297"/>
                        <a:pt x="604" y="106"/>
                      </a:cubicBezTo>
                      <a:cubicBezTo>
                        <a:pt x="548" y="36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4330350" y="3896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9" y="0"/>
                        <a:pt x="246" y="21"/>
                        <a:pt x="194" y="63"/>
                      </a:cubicBezTo>
                      <a:cubicBezTo>
                        <a:pt x="1" y="220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7" y="286"/>
                        <a:pt x="586" y="101"/>
                      </a:cubicBezTo>
                      <a:cubicBezTo>
                        <a:pt x="531" y="35"/>
                        <a:pt x="452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4317100" y="3879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0"/>
                        <a:pt x="187" y="61"/>
                      </a:cubicBezTo>
                      <a:cubicBezTo>
                        <a:pt x="1" y="212"/>
                        <a:pt x="87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79" y="541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4303775" y="3863375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7"/>
                      </a:cubicBezTo>
                      <a:cubicBezTo>
                        <a:pt x="0" y="202"/>
                        <a:pt x="87" y="495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8" y="271"/>
                        <a:pt x="546" y="99"/>
                      </a:cubicBezTo>
                      <a:cubicBezTo>
                        <a:pt x="497" y="35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4290500" y="3846850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77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4277250" y="38303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8" y="250"/>
                        <a:pt x="508" y="90"/>
                      </a:cubicBezTo>
                      <a:cubicBezTo>
                        <a:pt x="461" y="31"/>
                        <a:pt x="39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4264000" y="3813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1"/>
                      </a:moveTo>
                      <a:cubicBezTo>
                        <a:pt x="258" y="1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1" y="467"/>
                        <a:pt x="615" y="241"/>
                        <a:pt x="489" y="87"/>
                      </a:cubicBezTo>
                      <a:cubicBezTo>
                        <a:pt x="443" y="30"/>
                        <a:pt x="377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4250750" y="3797300"/>
                  <a:ext cx="146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4"/>
                        <a:pt x="74" y="425"/>
                        <a:pt x="270" y="444"/>
                      </a:cubicBezTo>
                      <a:cubicBezTo>
                        <a:pt x="279" y="445"/>
                        <a:pt x="288" y="446"/>
                        <a:pt x="297" y="446"/>
                      </a:cubicBezTo>
                      <a:cubicBezTo>
                        <a:pt x="480" y="446"/>
                        <a:pt x="586" y="228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4237400" y="3780725"/>
                  <a:ext cx="142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31" extrusionOk="0">
                      <a:moveTo>
                        <a:pt x="285" y="1"/>
                      </a:moveTo>
                      <a:cubicBezTo>
                        <a:pt x="237" y="1"/>
                        <a:pt x="189" y="17"/>
                        <a:pt x="148" y="50"/>
                      </a:cubicBezTo>
                      <a:cubicBezTo>
                        <a:pt x="1" y="169"/>
                        <a:pt x="71" y="407"/>
                        <a:pt x="261" y="429"/>
                      </a:cubicBezTo>
                      <a:cubicBezTo>
                        <a:pt x="269" y="430"/>
                        <a:pt x="277" y="431"/>
                        <a:pt x="284" y="431"/>
                      </a:cubicBezTo>
                      <a:cubicBezTo>
                        <a:pt x="460" y="431"/>
                        <a:pt x="567" y="224"/>
                        <a:pt x="450" y="79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4224150" y="3764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2" y="0"/>
                      </a:moveTo>
                      <a:cubicBezTo>
                        <a:pt x="226" y="0"/>
                        <a:pt x="180" y="15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1" y="27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4210875" y="3747700"/>
                  <a:ext cx="129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92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91"/>
                      </a:cubicBezTo>
                      <a:cubicBezTo>
                        <a:pt x="245" y="392"/>
                        <a:pt x="252" y="392"/>
                        <a:pt x="258" y="392"/>
                      </a:cubicBezTo>
                      <a:cubicBezTo>
                        <a:pt x="420" y="392"/>
                        <a:pt x="517" y="203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4197625" y="3731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8"/>
                        <a:pt x="62" y="357"/>
                        <a:pt x="226" y="373"/>
                      </a:cubicBezTo>
                      <a:cubicBezTo>
                        <a:pt x="232" y="373"/>
                        <a:pt x="239" y="374"/>
                        <a:pt x="245" y="374"/>
                      </a:cubicBezTo>
                      <a:cubicBezTo>
                        <a:pt x="398" y="374"/>
                        <a:pt x="491" y="194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4184375" y="3714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1"/>
                      </a:moveTo>
                      <a:cubicBezTo>
                        <a:pt x="193" y="1"/>
                        <a:pt x="154" y="13"/>
                        <a:pt x="123" y="40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79" y="353"/>
                        <a:pt x="465" y="181"/>
                        <a:pt x="370" y="65"/>
                      </a:cubicBezTo>
                      <a:cubicBezTo>
                        <a:pt x="335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4171025" y="3698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1"/>
                      </a:moveTo>
                      <a:cubicBezTo>
                        <a:pt x="185" y="1"/>
                        <a:pt x="148" y="13"/>
                        <a:pt x="117" y="39"/>
                      </a:cubicBezTo>
                      <a:cubicBezTo>
                        <a:pt x="1" y="132"/>
                        <a:pt x="56" y="318"/>
                        <a:pt x="203" y="334"/>
                      </a:cubicBezTo>
                      <a:cubicBezTo>
                        <a:pt x="210" y="335"/>
                        <a:pt x="217" y="335"/>
                        <a:pt x="223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9" y="21"/>
                        <a:pt x="271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4157775" y="3681550"/>
                  <a:ext cx="10475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9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4" y="318"/>
                      </a:cubicBezTo>
                      <a:cubicBezTo>
                        <a:pt x="199" y="319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4348275" y="3881975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6" y="1"/>
                        <a:pt x="244" y="21"/>
                        <a:pt x="193" y="62"/>
                      </a:cubicBezTo>
                      <a:cubicBezTo>
                        <a:pt x="0" y="220"/>
                        <a:pt x="94" y="531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49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4335025" y="3865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1"/>
                        <a:pt x="187" y="62"/>
                      </a:cubicBezTo>
                      <a:cubicBezTo>
                        <a:pt x="0" y="210"/>
                        <a:pt x="87" y="512"/>
                        <a:pt x="328" y="538"/>
                      </a:cubicBezTo>
                      <a:cubicBezTo>
                        <a:pt x="338" y="539"/>
                        <a:pt x="349" y="540"/>
                        <a:pt x="359" y="540"/>
                      </a:cubicBezTo>
                      <a:cubicBezTo>
                        <a:pt x="578" y="540"/>
                        <a:pt x="710" y="279"/>
                        <a:pt x="566" y="101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4321675" y="3848875"/>
                  <a:ext cx="17250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24" extrusionOk="0">
                      <a:moveTo>
                        <a:pt x="345" y="1"/>
                      </a:moveTo>
                      <a:cubicBezTo>
                        <a:pt x="288" y="1"/>
                        <a:pt x="229" y="20"/>
                        <a:pt x="181" y="59"/>
                      </a:cubicBezTo>
                      <a:cubicBezTo>
                        <a:pt x="1" y="207"/>
                        <a:pt x="88" y="496"/>
                        <a:pt x="319" y="522"/>
                      </a:cubicBezTo>
                      <a:cubicBezTo>
                        <a:pt x="328" y="523"/>
                        <a:pt x="337" y="523"/>
                        <a:pt x="346" y="523"/>
                      </a:cubicBezTo>
                      <a:cubicBezTo>
                        <a:pt x="561" y="523"/>
                        <a:pt x="689" y="270"/>
                        <a:pt x="547" y="98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4308425" y="3832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1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4295175" y="381582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7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4281900" y="3799325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6" y="87"/>
                      </a:cubicBezTo>
                      <a:cubicBezTo>
                        <a:pt x="440" y="30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4268575" y="3782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4"/>
                        <a:pt x="274" y="447"/>
                      </a:cubicBezTo>
                      <a:cubicBezTo>
                        <a:pt x="282" y="448"/>
                        <a:pt x="289" y="448"/>
                        <a:pt x="297" y="448"/>
                      </a:cubicBezTo>
                      <a:cubicBezTo>
                        <a:pt x="482" y="448"/>
                        <a:pt x="590" y="232"/>
                        <a:pt x="470" y="84"/>
                      </a:cubicBezTo>
                      <a:cubicBezTo>
                        <a:pt x="426" y="29"/>
                        <a:pt x="361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4255325" y="376622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7" y="1"/>
                        <a:pt x="188" y="16"/>
                        <a:pt x="148" y="48"/>
                      </a:cubicBezTo>
                      <a:cubicBezTo>
                        <a:pt x="0" y="167"/>
                        <a:pt x="71" y="408"/>
                        <a:pt x="261" y="428"/>
                      </a:cubicBezTo>
                      <a:cubicBezTo>
                        <a:pt x="268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4242050" y="3749725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1" y="159"/>
                        <a:pt x="68" y="390"/>
                        <a:pt x="252" y="406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5"/>
                      </a:cubicBezTo>
                      <a:cubicBezTo>
                        <a:pt x="392" y="26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4228800" y="3733150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7"/>
                        <a:pt x="65" y="372"/>
                        <a:pt x="238" y="391"/>
                      </a:cubicBezTo>
                      <a:cubicBezTo>
                        <a:pt x="246" y="392"/>
                        <a:pt x="254" y="393"/>
                        <a:pt x="261" y="393"/>
                      </a:cubicBezTo>
                      <a:cubicBezTo>
                        <a:pt x="421" y="393"/>
                        <a:pt x="516" y="202"/>
                        <a:pt x="412" y="73"/>
                      </a:cubicBezTo>
                      <a:cubicBezTo>
                        <a:pt x="374" y="26"/>
                        <a:pt x="31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4215550" y="3716675"/>
                  <a:ext cx="122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4" extrusionOk="0">
                      <a:moveTo>
                        <a:pt x="243" y="0"/>
                      </a:moveTo>
                      <a:cubicBezTo>
                        <a:pt x="203" y="0"/>
                        <a:pt x="162" y="14"/>
                        <a:pt x="129" y="41"/>
                      </a:cubicBezTo>
                      <a:cubicBezTo>
                        <a:pt x="0" y="144"/>
                        <a:pt x="61" y="353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4202200" y="370010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1"/>
                      </a:moveTo>
                      <a:cubicBezTo>
                        <a:pt x="196" y="1"/>
                        <a:pt x="156" y="14"/>
                        <a:pt x="123" y="42"/>
                      </a:cubicBezTo>
                      <a:cubicBezTo>
                        <a:pt x="1" y="139"/>
                        <a:pt x="62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4" y="68"/>
                      </a:cubicBezTo>
                      <a:cubicBezTo>
                        <a:pt x="339" y="24"/>
                        <a:pt x="288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4188950" y="3683575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8"/>
                      </a:cubicBezTo>
                      <a:cubicBezTo>
                        <a:pt x="1" y="131"/>
                        <a:pt x="55" y="321"/>
                        <a:pt x="206" y="334"/>
                      </a:cubicBezTo>
                      <a:cubicBezTo>
                        <a:pt x="213" y="334"/>
                        <a:pt x="219" y="335"/>
                        <a:pt x="226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0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4175700" y="3667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0" y="123"/>
                        <a:pt x="52" y="299"/>
                        <a:pt x="193" y="315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4339600" y="38343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1"/>
                      </a:moveTo>
                      <a:cubicBezTo>
                        <a:pt x="285" y="1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4326350" y="3817850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4313075" y="3801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4299750" y="3784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8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2" y="467"/>
                        <a:pt x="616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286500" y="3768275"/>
                  <a:ext cx="147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4" y="50"/>
                      </a:cubicBezTo>
                      <a:cubicBezTo>
                        <a:pt x="0" y="175"/>
                        <a:pt x="74" y="426"/>
                        <a:pt x="273" y="445"/>
                      </a:cubicBezTo>
                      <a:cubicBezTo>
                        <a:pt x="282" y="446"/>
                        <a:pt x="291" y="447"/>
                        <a:pt x="300" y="447"/>
                      </a:cubicBezTo>
                      <a:cubicBezTo>
                        <a:pt x="480" y="447"/>
                        <a:pt x="589" y="229"/>
                        <a:pt x="469" y="82"/>
                      </a:cubicBezTo>
                      <a:cubicBezTo>
                        <a:pt x="425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4273225" y="3751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50"/>
                      </a:cubicBezTo>
                      <a:cubicBezTo>
                        <a:pt x="1" y="169"/>
                        <a:pt x="72" y="407"/>
                        <a:pt x="261" y="429"/>
                      </a:cubicBezTo>
                      <a:cubicBezTo>
                        <a:pt x="269" y="430"/>
                        <a:pt x="277" y="430"/>
                        <a:pt x="284" y="430"/>
                      </a:cubicBezTo>
                      <a:cubicBezTo>
                        <a:pt x="460" y="430"/>
                        <a:pt x="565" y="224"/>
                        <a:pt x="451" y="82"/>
                      </a:cubicBezTo>
                      <a:cubicBezTo>
                        <a:pt x="409" y="29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4259975" y="3735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0"/>
                      </a:moveTo>
                      <a:cubicBezTo>
                        <a:pt x="224" y="0"/>
                        <a:pt x="179" y="15"/>
                        <a:pt x="142" y="46"/>
                      </a:cubicBezTo>
                      <a:cubicBezTo>
                        <a:pt x="1" y="161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246725" y="3718700"/>
                  <a:ext cx="128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89" extrusionOk="0">
                      <a:moveTo>
                        <a:pt x="257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1"/>
                        <a:pt x="238" y="388"/>
                      </a:cubicBezTo>
                      <a:cubicBezTo>
                        <a:pt x="246" y="388"/>
                        <a:pt x="253" y="389"/>
                        <a:pt x="261" y="389"/>
                      </a:cubicBezTo>
                      <a:cubicBezTo>
                        <a:pt x="418" y="389"/>
                        <a:pt x="513" y="201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233375" y="3702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2" y="356"/>
                        <a:pt x="229" y="372"/>
                      </a:cubicBezTo>
                      <a:cubicBezTo>
                        <a:pt x="236" y="373"/>
                        <a:pt x="242" y="373"/>
                        <a:pt x="248" y="373"/>
                      </a:cubicBezTo>
                      <a:cubicBezTo>
                        <a:pt x="401" y="373"/>
                        <a:pt x="492" y="194"/>
                        <a:pt x="393" y="70"/>
                      </a:cubicBezTo>
                      <a:cubicBezTo>
                        <a:pt x="356" y="24"/>
                        <a:pt x="302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20125" y="3685625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8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2" y="353"/>
                        <a:pt x="465" y="181"/>
                        <a:pt x="373" y="65"/>
                      </a:cubicBezTo>
                      <a:cubicBezTo>
                        <a:pt x="337" y="23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4206875" y="366910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4193625" y="3652550"/>
                  <a:ext cx="104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9" extrusionOk="0">
                      <a:moveTo>
                        <a:pt x="208" y="0"/>
                      </a:moveTo>
                      <a:cubicBezTo>
                        <a:pt x="173" y="0"/>
                        <a:pt x="138" y="12"/>
                        <a:pt x="109" y="35"/>
                      </a:cubicBezTo>
                      <a:cubicBezTo>
                        <a:pt x="0" y="125"/>
                        <a:pt x="51" y="302"/>
                        <a:pt x="193" y="318"/>
                      </a:cubicBezTo>
                      <a:cubicBezTo>
                        <a:pt x="198" y="318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1" y="61"/>
                      </a:cubicBezTo>
                      <a:cubicBezTo>
                        <a:pt x="300" y="21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4344250" y="3803375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3" y="1"/>
                      </a:moveTo>
                      <a:cubicBezTo>
                        <a:pt x="277" y="1"/>
                        <a:pt x="220" y="19"/>
                        <a:pt x="174" y="57"/>
                      </a:cubicBezTo>
                      <a:cubicBezTo>
                        <a:pt x="1" y="198"/>
                        <a:pt x="84" y="478"/>
                        <a:pt x="306" y="500"/>
                      </a:cubicBezTo>
                      <a:cubicBezTo>
                        <a:pt x="315" y="501"/>
                        <a:pt x="324" y="502"/>
                        <a:pt x="333" y="502"/>
                      </a:cubicBezTo>
                      <a:cubicBezTo>
                        <a:pt x="539" y="502"/>
                        <a:pt x="663" y="259"/>
                        <a:pt x="528" y="92"/>
                      </a:cubicBezTo>
                      <a:cubicBezTo>
                        <a:pt x="479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4331000" y="3786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4317675" y="3770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0"/>
                      </a:moveTo>
                      <a:cubicBezTo>
                        <a:pt x="255" y="0"/>
                        <a:pt x="203" y="17"/>
                        <a:pt x="161" y="52"/>
                      </a:cubicBezTo>
                      <a:cubicBezTo>
                        <a:pt x="0" y="183"/>
                        <a:pt x="77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3" y="464"/>
                        <a:pt x="614" y="240"/>
                        <a:pt x="489" y="87"/>
                      </a:cubicBezTo>
                      <a:cubicBezTo>
                        <a:pt x="443" y="30"/>
                        <a:pt x="375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4304400" y="3753775"/>
                  <a:ext cx="147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8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4"/>
                        <a:pt x="75" y="424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4291150" y="3737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1" y="167"/>
                        <a:pt x="71" y="408"/>
                        <a:pt x="261" y="427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57" y="429"/>
                        <a:pt x="561" y="222"/>
                        <a:pt x="447" y="80"/>
                      </a:cubicBezTo>
                      <a:cubicBezTo>
                        <a:pt x="405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4277900" y="3720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8" y="210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64625" y="3704150"/>
                  <a:ext cx="1285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3" extrusionOk="0">
                      <a:moveTo>
                        <a:pt x="257" y="1"/>
                      </a:moveTo>
                      <a:cubicBezTo>
                        <a:pt x="214" y="1"/>
                        <a:pt x="170" y="15"/>
                        <a:pt x="133" y="44"/>
                      </a:cubicBezTo>
                      <a:cubicBezTo>
                        <a:pt x="1" y="156"/>
                        <a:pt x="65" y="372"/>
                        <a:pt x="239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18" y="392"/>
                        <a:pt x="514" y="202"/>
                        <a:pt x="409" y="73"/>
                      </a:cubicBezTo>
                      <a:cubicBezTo>
                        <a:pt x="371" y="25"/>
                        <a:pt x="315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4251300" y="3687650"/>
                  <a:ext cx="12275" cy="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2" extrusionOk="0">
                      <a:moveTo>
                        <a:pt x="247" y="1"/>
                      </a:moveTo>
                      <a:cubicBezTo>
                        <a:pt x="206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9" y="370"/>
                      </a:cubicBezTo>
                      <a:cubicBezTo>
                        <a:pt x="236" y="371"/>
                        <a:pt x="244" y="371"/>
                        <a:pt x="252" y="371"/>
                      </a:cubicBezTo>
                      <a:cubicBezTo>
                        <a:pt x="402" y="371"/>
                        <a:pt x="491" y="193"/>
                        <a:pt x="393" y="68"/>
                      </a:cubicBezTo>
                      <a:cubicBezTo>
                        <a:pt x="356" y="24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4238050" y="3671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1"/>
                      </a:moveTo>
                      <a:cubicBezTo>
                        <a:pt x="195" y="1"/>
                        <a:pt x="156" y="14"/>
                        <a:pt x="122" y="42"/>
                      </a:cubicBezTo>
                      <a:cubicBezTo>
                        <a:pt x="0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81" y="355"/>
                        <a:pt x="465" y="185"/>
                        <a:pt x="370" y="68"/>
                      </a:cubicBezTo>
                      <a:cubicBezTo>
                        <a:pt x="335" y="24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4224775" y="3654575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21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4211525" y="3638075"/>
                  <a:ext cx="1040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2" y="299"/>
                        <a:pt x="190" y="315"/>
                      </a:cubicBezTo>
                      <a:cubicBezTo>
                        <a:pt x="196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4348925" y="37723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3" y="482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53"/>
                        <a:pt x="508" y="93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4335575" y="3755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5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4322325" y="3739275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4" y="1"/>
                      </a:moveTo>
                      <a:cubicBezTo>
                        <a:pt x="245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80" y="446"/>
                        <a:pt x="288" y="447"/>
                        <a:pt x="297" y="447"/>
                      </a:cubicBezTo>
                      <a:cubicBezTo>
                        <a:pt x="481" y="447"/>
                        <a:pt x="589" y="229"/>
                        <a:pt x="470" y="82"/>
                      </a:cubicBezTo>
                      <a:cubicBezTo>
                        <a:pt x="424" y="29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4309075" y="3722725"/>
                  <a:ext cx="141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1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0" y="429"/>
                      </a:cubicBezTo>
                      <a:cubicBezTo>
                        <a:pt x="268" y="430"/>
                        <a:pt x="276" y="430"/>
                        <a:pt x="284" y="430"/>
                      </a:cubicBezTo>
                      <a:cubicBezTo>
                        <a:pt x="460" y="430"/>
                        <a:pt x="564" y="224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4295725" y="3706200"/>
                  <a:ext cx="135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410" extrusionOk="0">
                      <a:moveTo>
                        <a:pt x="273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61"/>
                        <a:pt x="71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4282475" y="3689700"/>
                  <a:ext cx="129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89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4269225" y="36731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400" y="373"/>
                        <a:pt x="491" y="194"/>
                        <a:pt x="392" y="70"/>
                      </a:cubicBezTo>
                      <a:cubicBezTo>
                        <a:pt x="354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4255875" y="3656625"/>
                  <a:ext cx="117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3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3" y="65"/>
                      </a:cubicBezTo>
                      <a:cubicBezTo>
                        <a:pt x="339" y="23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4242700" y="36401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4229375" y="3623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2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2" y="300"/>
                        <a:pt x="193" y="316"/>
                      </a:cubicBezTo>
                      <a:cubicBezTo>
                        <a:pt x="199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8"/>
                      </a:cubicBezTo>
                      <a:cubicBezTo>
                        <a:pt x="303" y="20"/>
                        <a:pt x="25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4340250" y="3724750"/>
                  <a:ext cx="146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9" extrusionOk="0">
                      <a:moveTo>
                        <a:pt x="295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4"/>
                        <a:pt x="74" y="425"/>
                        <a:pt x="270" y="448"/>
                      </a:cubicBezTo>
                      <a:cubicBezTo>
                        <a:pt x="278" y="448"/>
                        <a:pt x="286" y="449"/>
                        <a:pt x="294" y="449"/>
                      </a:cubicBezTo>
                      <a:cubicBezTo>
                        <a:pt x="479" y="449"/>
                        <a:pt x="587" y="233"/>
                        <a:pt x="469" y="84"/>
                      </a:cubicBezTo>
                      <a:cubicBezTo>
                        <a:pt x="424" y="30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4326975" y="3708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48"/>
                      </a:cubicBezTo>
                      <a:cubicBezTo>
                        <a:pt x="1" y="167"/>
                        <a:pt x="72" y="408"/>
                        <a:pt x="258" y="427"/>
                      </a:cubicBezTo>
                      <a:cubicBezTo>
                        <a:pt x="266" y="428"/>
                        <a:pt x="274" y="429"/>
                        <a:pt x="281" y="429"/>
                      </a:cubicBezTo>
                      <a:cubicBezTo>
                        <a:pt x="457" y="429"/>
                        <a:pt x="562" y="222"/>
                        <a:pt x="448" y="80"/>
                      </a:cubicBezTo>
                      <a:cubicBezTo>
                        <a:pt x="406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4313725" y="3691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4300400" y="3675150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7" y="1"/>
                      </a:moveTo>
                      <a:cubicBezTo>
                        <a:pt x="214" y="1"/>
                        <a:pt x="171" y="15"/>
                        <a:pt x="135" y="44"/>
                      </a:cubicBezTo>
                      <a:cubicBezTo>
                        <a:pt x="0" y="156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1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4287125" y="3658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6" y="370"/>
                      </a:cubicBezTo>
                      <a:cubicBezTo>
                        <a:pt x="234" y="371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4273875" y="3642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7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4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4260550" y="3625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4" y="0"/>
                      </a:moveTo>
                      <a:cubicBezTo>
                        <a:pt x="187" y="0"/>
                        <a:pt x="150" y="13"/>
                        <a:pt x="119" y="38"/>
                      </a:cubicBezTo>
                      <a:cubicBezTo>
                        <a:pt x="0" y="131"/>
                        <a:pt x="58" y="320"/>
                        <a:pt x="206" y="333"/>
                      </a:cubicBezTo>
                      <a:cubicBezTo>
                        <a:pt x="212" y="334"/>
                        <a:pt x="219" y="334"/>
                        <a:pt x="225" y="334"/>
                      </a:cubicBezTo>
                      <a:cubicBezTo>
                        <a:pt x="361" y="334"/>
                        <a:pt x="443" y="174"/>
                        <a:pt x="354" y="63"/>
                      </a:cubicBezTo>
                      <a:cubicBezTo>
                        <a:pt x="321" y="21"/>
                        <a:pt x="273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"/>
                <p:cNvSpPr/>
                <p:nvPr/>
              </p:nvSpPr>
              <p:spPr>
                <a:xfrm>
                  <a:off x="4247275" y="3609075"/>
                  <a:ext cx="104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5" y="299"/>
                        <a:pt x="194" y="315"/>
                      </a:cubicBezTo>
                      <a:cubicBezTo>
                        <a:pt x="199" y="316"/>
                        <a:pt x="204" y="316"/>
                        <a:pt x="210" y="316"/>
                      </a:cubicBezTo>
                      <a:cubicBezTo>
                        <a:pt x="341" y="316"/>
                        <a:pt x="418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"/>
                <p:cNvSpPr/>
                <p:nvPr/>
              </p:nvSpPr>
              <p:spPr>
                <a:xfrm>
                  <a:off x="4344825" y="3693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3" y="1"/>
                      </a:moveTo>
                      <a:cubicBezTo>
                        <a:pt x="236" y="1"/>
                        <a:pt x="188" y="16"/>
                        <a:pt x="148" y="50"/>
                      </a:cubicBezTo>
                      <a:cubicBezTo>
                        <a:pt x="0" y="169"/>
                        <a:pt x="71" y="406"/>
                        <a:pt x="261" y="429"/>
                      </a:cubicBezTo>
                      <a:cubicBezTo>
                        <a:pt x="269" y="430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4331575" y="367720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5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09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4318300" y="3660700"/>
                  <a:ext cx="12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89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9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3" y="201"/>
                        <a:pt x="409" y="72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4305050" y="3644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4291800" y="3627625"/>
                  <a:ext cx="1157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52" extrusionOk="0">
                      <a:moveTo>
                        <a:pt x="231" y="0"/>
                      </a:moveTo>
                      <a:cubicBezTo>
                        <a:pt x="192" y="0"/>
                        <a:pt x="152" y="13"/>
                        <a:pt x="119" y="39"/>
                      </a:cubicBezTo>
                      <a:cubicBezTo>
                        <a:pt x="0" y="139"/>
                        <a:pt x="58" y="335"/>
                        <a:pt x="212" y="351"/>
                      </a:cubicBezTo>
                      <a:cubicBezTo>
                        <a:pt x="219" y="352"/>
                        <a:pt x="225" y="352"/>
                        <a:pt x="232" y="352"/>
                      </a:cubicBezTo>
                      <a:cubicBezTo>
                        <a:pt x="378" y="352"/>
                        <a:pt x="462" y="182"/>
                        <a:pt x="370" y="65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4278450" y="361110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8" y="0"/>
                        <a:pt x="151" y="13"/>
                        <a:pt x="120" y="38"/>
                      </a:cubicBezTo>
                      <a:cubicBezTo>
                        <a:pt x="1" y="131"/>
                        <a:pt x="59" y="318"/>
                        <a:pt x="206" y="334"/>
                      </a:cubicBezTo>
                      <a:cubicBezTo>
                        <a:pt x="213" y="334"/>
                        <a:pt x="219" y="335"/>
                        <a:pt x="225" y="335"/>
                      </a:cubicBezTo>
                      <a:cubicBezTo>
                        <a:pt x="362" y="335"/>
                        <a:pt x="443" y="171"/>
                        <a:pt x="354" y="61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4265200" y="3594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0" y="126"/>
                        <a:pt x="52" y="303"/>
                        <a:pt x="193" y="315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1" y="58"/>
                      </a:cubicBezTo>
                      <a:cubicBezTo>
                        <a:pt x="301" y="20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4336225" y="364615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6"/>
                        <a:pt x="65" y="371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3" y="202"/>
                        <a:pt x="409" y="73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4322875" y="3629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3" y="42"/>
                      </a:cubicBezTo>
                      <a:cubicBezTo>
                        <a:pt x="1" y="145"/>
                        <a:pt x="62" y="353"/>
                        <a:pt x="229" y="369"/>
                      </a:cubicBezTo>
                      <a:cubicBezTo>
                        <a:pt x="237" y="370"/>
                        <a:pt x="245" y="371"/>
                        <a:pt x="252" y="371"/>
                      </a:cubicBezTo>
                      <a:cubicBezTo>
                        <a:pt x="402" y="371"/>
                        <a:pt x="491" y="193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4309625" y="3613075"/>
                  <a:ext cx="1165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6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1" y="355"/>
                        <a:pt x="466" y="185"/>
                        <a:pt x="373" y="68"/>
                      </a:cubicBezTo>
                      <a:cubicBezTo>
                        <a:pt x="338" y="24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4296375" y="359655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2"/>
                        <a:pt x="55" y="321"/>
                        <a:pt x="206" y="334"/>
                      </a:cubicBezTo>
                      <a:cubicBezTo>
                        <a:pt x="213" y="335"/>
                        <a:pt x="219" y="335"/>
                        <a:pt x="225" y="335"/>
                      </a:cubicBezTo>
                      <a:cubicBezTo>
                        <a:pt x="362" y="335"/>
                        <a:pt x="443" y="175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4283125" y="3580075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5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8" y="315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4340800" y="361512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5" y="0"/>
                      </a:moveTo>
                      <a:cubicBezTo>
                        <a:pt x="204" y="0"/>
                        <a:pt x="164" y="13"/>
                        <a:pt x="129" y="41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4327550" y="3598625"/>
                  <a:ext cx="11650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2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2" y="351"/>
                        <a:pt x="229" y="352"/>
                        <a:pt x="235" y="352"/>
                      </a:cubicBezTo>
                      <a:cubicBezTo>
                        <a:pt x="381" y="352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4314300" y="35821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2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8"/>
                        <a:pt x="203" y="334"/>
                      </a:cubicBezTo>
                      <a:cubicBezTo>
                        <a:pt x="209" y="334"/>
                        <a:pt x="215" y="335"/>
                        <a:pt x="222" y="335"/>
                      </a:cubicBezTo>
                      <a:cubicBezTo>
                        <a:pt x="358" y="335"/>
                        <a:pt x="440" y="171"/>
                        <a:pt x="350" y="60"/>
                      </a:cubicBezTo>
                      <a:cubicBezTo>
                        <a:pt x="318" y="21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4301025" y="35655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8" y="0"/>
                      </a:moveTo>
                      <a:cubicBezTo>
                        <a:pt x="173" y="0"/>
                        <a:pt x="139" y="11"/>
                        <a:pt x="110" y="35"/>
                      </a:cubicBezTo>
                      <a:cubicBezTo>
                        <a:pt x="1" y="125"/>
                        <a:pt x="52" y="301"/>
                        <a:pt x="190" y="314"/>
                      </a:cubicBezTo>
                      <a:cubicBezTo>
                        <a:pt x="197" y="315"/>
                        <a:pt x="203" y="315"/>
                        <a:pt x="210" y="315"/>
                      </a:cubicBezTo>
                      <a:cubicBezTo>
                        <a:pt x="340" y="315"/>
                        <a:pt x="418" y="161"/>
                        <a:pt x="332" y="57"/>
                      </a:cubicBezTo>
                      <a:cubicBezTo>
                        <a:pt x="300" y="20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7" name="Google Shape;417;p2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1098156" y="42844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"/>
          <p:cNvSpPr/>
          <p:nvPr/>
        </p:nvSpPr>
        <p:spPr>
          <a:xfrm>
            <a:off x="1273185" y="3090077"/>
            <a:ext cx="92141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"/>
          <p:cNvSpPr/>
          <p:nvPr/>
        </p:nvSpPr>
        <p:spPr>
          <a:xfrm>
            <a:off x="6781994" y="38280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"/>
          <p:cNvSpPr/>
          <p:nvPr/>
        </p:nvSpPr>
        <p:spPr>
          <a:xfrm>
            <a:off x="7031634" y="18619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"/>
          <p:cNvGrpSpPr/>
          <p:nvPr/>
        </p:nvGrpSpPr>
        <p:grpSpPr>
          <a:xfrm>
            <a:off x="432175" y="3329171"/>
            <a:ext cx="281055" cy="346846"/>
            <a:chOff x="368125" y="2950571"/>
            <a:chExt cx="281055" cy="346846"/>
          </a:xfrm>
        </p:grpSpPr>
        <p:sp>
          <p:nvSpPr>
            <p:cNvPr id="423" name="Google Shape;423;p2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"/>
          <p:cNvGrpSpPr/>
          <p:nvPr/>
        </p:nvGrpSpPr>
        <p:grpSpPr>
          <a:xfrm>
            <a:off x="2787636" y="225467"/>
            <a:ext cx="402369" cy="316376"/>
            <a:chOff x="1163250" y="1972063"/>
            <a:chExt cx="106800" cy="83975"/>
          </a:xfrm>
        </p:grpSpPr>
        <p:sp>
          <p:nvSpPr>
            <p:cNvPr id="426" name="Google Shape;426;p2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"/>
          <p:cNvSpPr/>
          <p:nvPr/>
        </p:nvSpPr>
        <p:spPr>
          <a:xfrm>
            <a:off x="1453100" y="20790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"/>
          <p:cNvSpPr/>
          <p:nvPr/>
        </p:nvSpPr>
        <p:spPr>
          <a:xfrm>
            <a:off x="4396300" y="194088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7980399" y="8287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1" name="Google Shape;5071;p32"/>
          <p:cNvGrpSpPr/>
          <p:nvPr/>
        </p:nvGrpSpPr>
        <p:grpSpPr>
          <a:xfrm>
            <a:off x="6114063" y="3359804"/>
            <a:ext cx="3043729" cy="1815277"/>
            <a:chOff x="6114063" y="3342014"/>
            <a:chExt cx="3043729" cy="1815277"/>
          </a:xfrm>
        </p:grpSpPr>
        <p:sp>
          <p:nvSpPr>
            <p:cNvPr id="5072" name="Google Shape;5072;p32"/>
            <p:cNvSpPr/>
            <p:nvPr/>
          </p:nvSpPr>
          <p:spPr>
            <a:xfrm flipH="1">
              <a:off x="6114063" y="3342014"/>
              <a:ext cx="3043729" cy="1815277"/>
            </a:xfrm>
            <a:custGeom>
              <a:avLst/>
              <a:gdLst/>
              <a:ahLst/>
              <a:cxnLst/>
              <a:rect l="l" t="t" r="r" b="b"/>
              <a:pathLst>
                <a:path w="49653" h="29613" extrusionOk="0">
                  <a:moveTo>
                    <a:pt x="0" y="29439"/>
                  </a:moveTo>
                  <a:lnTo>
                    <a:pt x="0" y="1"/>
                  </a:lnTo>
                  <a:cubicBezTo>
                    <a:pt x="4146" y="467"/>
                    <a:pt x="12103" y="2942"/>
                    <a:pt x="17399" y="14495"/>
                  </a:cubicBezTo>
                  <a:cubicBezTo>
                    <a:pt x="24332" y="29612"/>
                    <a:pt x="42004" y="19258"/>
                    <a:pt x="49653" y="294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2"/>
            <p:cNvSpPr/>
            <p:nvPr/>
          </p:nvSpPr>
          <p:spPr>
            <a:xfrm flipH="1">
              <a:off x="6621933" y="3945857"/>
              <a:ext cx="2535858" cy="1200744"/>
            </a:xfrm>
            <a:custGeom>
              <a:avLst/>
              <a:gdLst/>
              <a:ahLst/>
              <a:cxnLst/>
              <a:rect l="l" t="t" r="r" b="b"/>
              <a:pathLst>
                <a:path w="41368" h="19588" extrusionOk="0">
                  <a:moveTo>
                    <a:pt x="0" y="19588"/>
                  </a:moveTo>
                  <a:lnTo>
                    <a:pt x="0" y="0"/>
                  </a:lnTo>
                  <a:cubicBezTo>
                    <a:pt x="4236" y="10885"/>
                    <a:pt x="16574" y="8590"/>
                    <a:pt x="28972" y="12032"/>
                  </a:cubicBezTo>
                  <a:cubicBezTo>
                    <a:pt x="35756" y="13915"/>
                    <a:pt x="39414" y="16811"/>
                    <a:pt x="41368" y="19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2"/>
            <p:cNvSpPr/>
            <p:nvPr/>
          </p:nvSpPr>
          <p:spPr>
            <a:xfrm flipH="1">
              <a:off x="8333858" y="4521075"/>
              <a:ext cx="823933" cy="625505"/>
            </a:xfrm>
            <a:custGeom>
              <a:avLst/>
              <a:gdLst/>
              <a:ahLst/>
              <a:cxnLst/>
              <a:rect l="l" t="t" r="r" b="b"/>
              <a:pathLst>
                <a:path w="13441" h="10204" extrusionOk="0">
                  <a:moveTo>
                    <a:pt x="0" y="0"/>
                  </a:moveTo>
                  <a:cubicBezTo>
                    <a:pt x="4223" y="816"/>
                    <a:pt x="12797" y="3313"/>
                    <a:pt x="13440" y="10204"/>
                  </a:cubicBezTo>
                  <a:lnTo>
                    <a:pt x="0" y="10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5" name="Google Shape;5075;p32"/>
          <p:cNvSpPr/>
          <p:nvPr/>
        </p:nvSpPr>
        <p:spPr>
          <a:xfrm rot="-5400000" flipH="1">
            <a:off x="-455434" y="3427982"/>
            <a:ext cx="2177919" cy="1294611"/>
          </a:xfrm>
          <a:custGeom>
            <a:avLst/>
            <a:gdLst/>
            <a:ahLst/>
            <a:cxnLst/>
            <a:rect l="l" t="t" r="r" b="b"/>
            <a:pathLst>
              <a:path w="35098" h="20864" extrusionOk="0">
                <a:moveTo>
                  <a:pt x="35050" y="84"/>
                </a:moveTo>
                <a:lnTo>
                  <a:pt x="35098" y="20864"/>
                </a:lnTo>
                <a:cubicBezTo>
                  <a:pt x="32167" y="20542"/>
                  <a:pt x="26549" y="18807"/>
                  <a:pt x="22789" y="10660"/>
                </a:cubicBezTo>
                <a:cubicBezTo>
                  <a:pt x="17872" y="0"/>
                  <a:pt x="5416" y="7340"/>
                  <a:pt x="0" y="1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32"/>
          <p:cNvSpPr/>
          <p:nvPr/>
        </p:nvSpPr>
        <p:spPr>
          <a:xfrm rot="10800000">
            <a:off x="6560890" y="-6889"/>
            <a:ext cx="2603805" cy="1232918"/>
          </a:xfrm>
          <a:custGeom>
            <a:avLst/>
            <a:gdLst/>
            <a:ahLst/>
            <a:cxnLst/>
            <a:rect l="l" t="t" r="r" b="b"/>
            <a:pathLst>
              <a:path w="41368" h="19588" extrusionOk="0">
                <a:moveTo>
                  <a:pt x="0" y="19588"/>
                </a:moveTo>
                <a:lnTo>
                  <a:pt x="0" y="0"/>
                </a:lnTo>
                <a:cubicBezTo>
                  <a:pt x="4236" y="10885"/>
                  <a:pt x="16574" y="8590"/>
                  <a:pt x="28972" y="12032"/>
                </a:cubicBezTo>
                <a:cubicBezTo>
                  <a:pt x="35756" y="13915"/>
                  <a:pt x="39414" y="16811"/>
                  <a:pt x="41368" y="19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32"/>
          <p:cNvSpPr/>
          <p:nvPr/>
        </p:nvSpPr>
        <p:spPr>
          <a:xfrm>
            <a:off x="-13800" y="-13728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33"/>
          <p:cNvSpPr/>
          <p:nvPr/>
        </p:nvSpPr>
        <p:spPr>
          <a:xfrm rot="10800000">
            <a:off x="7389578" y="3893699"/>
            <a:ext cx="1775117" cy="1277426"/>
          </a:xfrm>
          <a:custGeom>
            <a:avLst/>
            <a:gdLst/>
            <a:ahLst/>
            <a:cxnLst/>
            <a:rect l="l" t="t" r="r" b="b"/>
            <a:pathLst>
              <a:path w="33231" h="23914" extrusionOk="0">
                <a:moveTo>
                  <a:pt x="58" y="100"/>
                </a:moveTo>
                <a:lnTo>
                  <a:pt x="0" y="23914"/>
                </a:lnTo>
                <a:cubicBezTo>
                  <a:pt x="2770" y="23544"/>
                  <a:pt x="8089" y="21555"/>
                  <a:pt x="11653" y="12219"/>
                </a:cubicBezTo>
                <a:cubicBezTo>
                  <a:pt x="16313" y="0"/>
                  <a:pt x="28101" y="8407"/>
                  <a:pt x="33230" y="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0" name="Google Shape;5080;p33"/>
          <p:cNvGrpSpPr/>
          <p:nvPr/>
        </p:nvGrpSpPr>
        <p:grpSpPr>
          <a:xfrm flipH="1">
            <a:off x="-6899" y="-6878"/>
            <a:ext cx="3010666" cy="1569939"/>
            <a:chOff x="6154029" y="-6878"/>
            <a:chExt cx="3010666" cy="1569939"/>
          </a:xfrm>
        </p:grpSpPr>
        <p:sp>
          <p:nvSpPr>
            <p:cNvPr id="5081" name="Google Shape;5081;p33"/>
            <p:cNvSpPr/>
            <p:nvPr/>
          </p:nvSpPr>
          <p:spPr>
            <a:xfrm>
              <a:off x="6154029" y="-6878"/>
              <a:ext cx="3010661" cy="1569939"/>
            </a:xfrm>
            <a:custGeom>
              <a:avLst/>
              <a:gdLst/>
              <a:ahLst/>
              <a:cxnLst/>
              <a:rect l="l" t="t" r="r" b="b"/>
              <a:pathLst>
                <a:path w="38910" h="20290" extrusionOk="0">
                  <a:moveTo>
                    <a:pt x="38887" y="1"/>
                  </a:moveTo>
                  <a:lnTo>
                    <a:pt x="38910" y="20289"/>
                  </a:lnTo>
                  <a:cubicBezTo>
                    <a:pt x="34915" y="9022"/>
                    <a:pt x="23320" y="11410"/>
                    <a:pt x="11660" y="7858"/>
                  </a:cubicBezTo>
                  <a:cubicBezTo>
                    <a:pt x="5284" y="5914"/>
                    <a:pt x="1842" y="2916"/>
                    <a:pt x="1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8426525" y="-6851"/>
              <a:ext cx="738170" cy="797783"/>
            </a:xfrm>
            <a:custGeom>
              <a:avLst/>
              <a:gdLst/>
              <a:ahLst/>
              <a:cxnLst/>
              <a:rect l="l" t="t" r="r" b="b"/>
              <a:pathLst>
                <a:path w="10513" h="11362" extrusionOk="0">
                  <a:moveTo>
                    <a:pt x="1" y="17"/>
                  </a:moveTo>
                  <a:cubicBezTo>
                    <a:pt x="846" y="3587"/>
                    <a:pt x="3426" y="10828"/>
                    <a:pt x="10513" y="11361"/>
                  </a:cubicBezTo>
                  <a:lnTo>
                    <a:pt x="10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0" name="Google Shape;440;p3"/>
          <p:cNvSpPr txBox="1">
            <a:spLocks noGrp="1"/>
          </p:cNvSpPr>
          <p:nvPr>
            <p:ph type="title" idx="2" hasCustomPrompt="1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1" name="Google Shape;441;p3"/>
          <p:cNvSpPr txBox="1">
            <a:spLocks noGrp="1"/>
          </p:cNvSpPr>
          <p:nvPr>
            <p:ph type="subTitle" idx="1"/>
          </p:nvPr>
        </p:nvSpPr>
        <p:spPr>
          <a:xfrm>
            <a:off x="5231525" y="3768706"/>
            <a:ext cx="2871000" cy="5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2" name="Google Shape;442;p3"/>
          <p:cNvGrpSpPr/>
          <p:nvPr/>
        </p:nvGrpSpPr>
        <p:grpSpPr>
          <a:xfrm flipH="1">
            <a:off x="-13780" y="3622292"/>
            <a:ext cx="2603910" cy="1552969"/>
            <a:chOff x="6114063" y="3342014"/>
            <a:chExt cx="3043729" cy="1815277"/>
          </a:xfrm>
        </p:grpSpPr>
        <p:sp>
          <p:nvSpPr>
            <p:cNvPr id="443" name="Google Shape;443;p3"/>
            <p:cNvSpPr/>
            <p:nvPr/>
          </p:nvSpPr>
          <p:spPr>
            <a:xfrm flipH="1">
              <a:off x="6114063" y="3342014"/>
              <a:ext cx="3043729" cy="1815277"/>
            </a:xfrm>
            <a:custGeom>
              <a:avLst/>
              <a:gdLst/>
              <a:ahLst/>
              <a:cxnLst/>
              <a:rect l="l" t="t" r="r" b="b"/>
              <a:pathLst>
                <a:path w="49653" h="29613" extrusionOk="0">
                  <a:moveTo>
                    <a:pt x="0" y="29439"/>
                  </a:moveTo>
                  <a:lnTo>
                    <a:pt x="0" y="1"/>
                  </a:lnTo>
                  <a:cubicBezTo>
                    <a:pt x="4146" y="467"/>
                    <a:pt x="12103" y="2942"/>
                    <a:pt x="17399" y="14495"/>
                  </a:cubicBezTo>
                  <a:cubicBezTo>
                    <a:pt x="24332" y="29612"/>
                    <a:pt x="42004" y="19258"/>
                    <a:pt x="49653" y="294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flipH="1">
              <a:off x="6621933" y="3945857"/>
              <a:ext cx="2535858" cy="1200744"/>
            </a:xfrm>
            <a:custGeom>
              <a:avLst/>
              <a:gdLst/>
              <a:ahLst/>
              <a:cxnLst/>
              <a:rect l="l" t="t" r="r" b="b"/>
              <a:pathLst>
                <a:path w="41368" h="19588" extrusionOk="0">
                  <a:moveTo>
                    <a:pt x="0" y="19588"/>
                  </a:moveTo>
                  <a:lnTo>
                    <a:pt x="0" y="0"/>
                  </a:lnTo>
                  <a:cubicBezTo>
                    <a:pt x="4236" y="10885"/>
                    <a:pt x="16574" y="8590"/>
                    <a:pt x="28972" y="12032"/>
                  </a:cubicBezTo>
                  <a:cubicBezTo>
                    <a:pt x="35756" y="13915"/>
                    <a:pt x="39414" y="16811"/>
                    <a:pt x="41368" y="19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flipH="1">
              <a:off x="8333858" y="4521075"/>
              <a:ext cx="823933" cy="625505"/>
            </a:xfrm>
            <a:custGeom>
              <a:avLst/>
              <a:gdLst/>
              <a:ahLst/>
              <a:cxnLst/>
              <a:rect l="l" t="t" r="r" b="b"/>
              <a:pathLst>
                <a:path w="13441" h="10204" extrusionOk="0">
                  <a:moveTo>
                    <a:pt x="0" y="0"/>
                  </a:moveTo>
                  <a:cubicBezTo>
                    <a:pt x="4223" y="816"/>
                    <a:pt x="12797" y="3313"/>
                    <a:pt x="13440" y="10204"/>
                  </a:cubicBezTo>
                  <a:lnTo>
                    <a:pt x="0" y="10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"/>
          <p:cNvSpPr/>
          <p:nvPr/>
        </p:nvSpPr>
        <p:spPr>
          <a:xfrm rot="5400000">
            <a:off x="7421865" y="3427982"/>
            <a:ext cx="2177919" cy="1294611"/>
          </a:xfrm>
          <a:custGeom>
            <a:avLst/>
            <a:gdLst/>
            <a:ahLst/>
            <a:cxnLst/>
            <a:rect l="l" t="t" r="r" b="b"/>
            <a:pathLst>
              <a:path w="35098" h="20864" extrusionOk="0">
                <a:moveTo>
                  <a:pt x="35050" y="84"/>
                </a:moveTo>
                <a:lnTo>
                  <a:pt x="35098" y="20864"/>
                </a:lnTo>
                <a:cubicBezTo>
                  <a:pt x="32167" y="20542"/>
                  <a:pt x="26549" y="18807"/>
                  <a:pt x="22789" y="10660"/>
                </a:cubicBezTo>
                <a:cubicBezTo>
                  <a:pt x="17872" y="0"/>
                  <a:pt x="5416" y="7340"/>
                  <a:pt x="0" y="16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rot="10800000" flipH="1">
            <a:off x="-13800" y="-6889"/>
            <a:ext cx="2603805" cy="1232918"/>
          </a:xfrm>
          <a:custGeom>
            <a:avLst/>
            <a:gdLst/>
            <a:ahLst/>
            <a:cxnLst/>
            <a:rect l="l" t="t" r="r" b="b"/>
            <a:pathLst>
              <a:path w="41368" h="19588" extrusionOk="0">
                <a:moveTo>
                  <a:pt x="0" y="19588"/>
                </a:moveTo>
                <a:lnTo>
                  <a:pt x="0" y="0"/>
                </a:lnTo>
                <a:cubicBezTo>
                  <a:pt x="4236" y="10885"/>
                  <a:pt x="16574" y="8590"/>
                  <a:pt x="28972" y="12032"/>
                </a:cubicBezTo>
                <a:cubicBezTo>
                  <a:pt x="35756" y="13915"/>
                  <a:pt x="39414" y="16811"/>
                  <a:pt x="41368" y="19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212319" y="-13728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>
            <a:off x="8102522" y="648875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"/>
          <p:cNvGrpSpPr/>
          <p:nvPr/>
        </p:nvGrpSpPr>
        <p:grpSpPr>
          <a:xfrm>
            <a:off x="3648825" y="4425271"/>
            <a:ext cx="281055" cy="346846"/>
            <a:chOff x="368125" y="2950571"/>
            <a:chExt cx="281055" cy="346846"/>
          </a:xfrm>
        </p:grpSpPr>
        <p:sp>
          <p:nvSpPr>
            <p:cNvPr id="451" name="Google Shape;451;p3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"/>
          <p:cNvGrpSpPr/>
          <p:nvPr/>
        </p:nvGrpSpPr>
        <p:grpSpPr>
          <a:xfrm>
            <a:off x="1519036" y="4169667"/>
            <a:ext cx="402369" cy="316376"/>
            <a:chOff x="1163250" y="1972063"/>
            <a:chExt cx="106800" cy="83975"/>
          </a:xfrm>
        </p:grpSpPr>
        <p:sp>
          <p:nvSpPr>
            <p:cNvPr id="454" name="Google Shape;454;p3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"/>
          <p:cNvSpPr/>
          <p:nvPr/>
        </p:nvSpPr>
        <p:spPr>
          <a:xfrm>
            <a:off x="8347398" y="2018475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>
            <a:off x="3104986" y="6050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>
            <a:off x="353510" y="283380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>
            <a:off x="482531" y="144471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>
            <a:off x="4879969" y="73505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>
            <a:off x="5752435" y="4772127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"/>
          <p:cNvSpPr txBox="1">
            <a:spLocks noGrp="1"/>
          </p:cNvSpPr>
          <p:nvPr>
            <p:ph type="body" idx="1"/>
          </p:nvPr>
        </p:nvSpPr>
        <p:spPr>
          <a:xfrm>
            <a:off x="717425" y="1213900"/>
            <a:ext cx="7709100" cy="3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1" name="Google Shape;471;p4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4"/>
          <p:cNvSpPr/>
          <p:nvPr/>
        </p:nvSpPr>
        <p:spPr>
          <a:xfrm rot="10800000" flipH="1">
            <a:off x="-6899" y="3893699"/>
            <a:ext cx="1775117" cy="1277426"/>
          </a:xfrm>
          <a:custGeom>
            <a:avLst/>
            <a:gdLst/>
            <a:ahLst/>
            <a:cxnLst/>
            <a:rect l="l" t="t" r="r" b="b"/>
            <a:pathLst>
              <a:path w="33231" h="23914" extrusionOk="0">
                <a:moveTo>
                  <a:pt x="58" y="100"/>
                </a:moveTo>
                <a:lnTo>
                  <a:pt x="0" y="23914"/>
                </a:lnTo>
                <a:cubicBezTo>
                  <a:pt x="2770" y="23544"/>
                  <a:pt x="8089" y="21555"/>
                  <a:pt x="11653" y="12219"/>
                </a:cubicBezTo>
                <a:cubicBezTo>
                  <a:pt x="16313" y="0"/>
                  <a:pt x="28101" y="8407"/>
                  <a:pt x="33230" y="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4"/>
          <p:cNvGrpSpPr/>
          <p:nvPr/>
        </p:nvGrpSpPr>
        <p:grpSpPr>
          <a:xfrm>
            <a:off x="6154029" y="-6878"/>
            <a:ext cx="3010666" cy="1569939"/>
            <a:chOff x="6154029" y="-6878"/>
            <a:chExt cx="3010666" cy="1569939"/>
          </a:xfrm>
        </p:grpSpPr>
        <p:sp>
          <p:nvSpPr>
            <p:cNvPr id="474" name="Google Shape;474;p4"/>
            <p:cNvSpPr/>
            <p:nvPr/>
          </p:nvSpPr>
          <p:spPr>
            <a:xfrm>
              <a:off x="6154029" y="-6878"/>
              <a:ext cx="3010661" cy="1569939"/>
            </a:xfrm>
            <a:custGeom>
              <a:avLst/>
              <a:gdLst/>
              <a:ahLst/>
              <a:cxnLst/>
              <a:rect l="l" t="t" r="r" b="b"/>
              <a:pathLst>
                <a:path w="38910" h="20290" extrusionOk="0">
                  <a:moveTo>
                    <a:pt x="38887" y="1"/>
                  </a:moveTo>
                  <a:lnTo>
                    <a:pt x="38910" y="20289"/>
                  </a:lnTo>
                  <a:cubicBezTo>
                    <a:pt x="34915" y="9022"/>
                    <a:pt x="23320" y="11410"/>
                    <a:pt x="11660" y="7858"/>
                  </a:cubicBezTo>
                  <a:cubicBezTo>
                    <a:pt x="5284" y="5914"/>
                    <a:pt x="1842" y="2916"/>
                    <a:pt x="1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426525" y="-6851"/>
              <a:ext cx="738170" cy="797783"/>
            </a:xfrm>
            <a:custGeom>
              <a:avLst/>
              <a:gdLst/>
              <a:ahLst/>
              <a:cxnLst/>
              <a:rect l="l" t="t" r="r" b="b"/>
              <a:pathLst>
                <a:path w="10513" h="11362" extrusionOk="0">
                  <a:moveTo>
                    <a:pt x="1" y="17"/>
                  </a:moveTo>
                  <a:cubicBezTo>
                    <a:pt x="846" y="3587"/>
                    <a:pt x="3426" y="10828"/>
                    <a:pt x="10513" y="11361"/>
                  </a:cubicBezTo>
                  <a:lnTo>
                    <a:pt x="10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4"/>
          <p:cNvSpPr/>
          <p:nvPr/>
        </p:nvSpPr>
        <p:spPr>
          <a:xfrm>
            <a:off x="8360997" y="26408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"/>
          <p:cNvSpPr/>
          <p:nvPr/>
        </p:nvSpPr>
        <p:spPr>
          <a:xfrm>
            <a:off x="492236" y="33329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4"/>
          <p:cNvGrpSpPr/>
          <p:nvPr/>
        </p:nvGrpSpPr>
        <p:grpSpPr>
          <a:xfrm>
            <a:off x="7263711" y="4447292"/>
            <a:ext cx="402369" cy="316376"/>
            <a:chOff x="1163250" y="1972063"/>
            <a:chExt cx="106800" cy="83975"/>
          </a:xfrm>
        </p:grpSpPr>
        <p:sp>
          <p:nvSpPr>
            <p:cNvPr id="479" name="Google Shape;479;p4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6"/>
          <p:cNvSpPr/>
          <p:nvPr/>
        </p:nvSpPr>
        <p:spPr>
          <a:xfrm rot="5400000">
            <a:off x="8254777" y="42416"/>
            <a:ext cx="952376" cy="853730"/>
          </a:xfrm>
          <a:custGeom>
            <a:avLst/>
            <a:gdLst/>
            <a:ahLst/>
            <a:cxnLst/>
            <a:rect l="l" t="t" r="r" b="b"/>
            <a:pathLst>
              <a:path w="10311" h="9243" extrusionOk="0">
                <a:moveTo>
                  <a:pt x="10310" y="0"/>
                </a:moveTo>
                <a:cubicBezTo>
                  <a:pt x="9517" y="2880"/>
                  <a:pt x="7048" y="8735"/>
                  <a:pt x="94" y="9243"/>
                </a:cubicBezTo>
                <a:lnTo>
                  <a:pt x="1" y="1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"/>
          <p:cNvSpPr/>
          <p:nvPr/>
        </p:nvSpPr>
        <p:spPr>
          <a:xfrm rot="-5400000">
            <a:off x="7859073" y="3860533"/>
            <a:ext cx="1692490" cy="896189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6"/>
          <p:cNvSpPr/>
          <p:nvPr/>
        </p:nvSpPr>
        <p:spPr>
          <a:xfrm flipH="1">
            <a:off x="-6905" y="4337715"/>
            <a:ext cx="1450216" cy="826519"/>
          </a:xfrm>
          <a:custGeom>
            <a:avLst/>
            <a:gdLst/>
            <a:ahLst/>
            <a:cxnLst/>
            <a:rect l="l" t="t" r="r" b="b"/>
            <a:pathLst>
              <a:path w="37331" h="21276" extrusionOk="0">
                <a:moveTo>
                  <a:pt x="37218" y="21247"/>
                </a:moveTo>
                <a:lnTo>
                  <a:pt x="37331" y="1"/>
                </a:lnTo>
                <a:cubicBezTo>
                  <a:pt x="34220" y="322"/>
                  <a:pt x="28249" y="2074"/>
                  <a:pt x="24232" y="10391"/>
                </a:cubicBezTo>
                <a:cubicBezTo>
                  <a:pt x="18977" y="21276"/>
                  <a:pt x="5772" y="13730"/>
                  <a:pt x="0" y="210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"/>
          <p:cNvSpPr txBox="1">
            <a:spLocks noGrp="1"/>
          </p:cNvSpPr>
          <p:nvPr>
            <p:ph type="body" idx="1"/>
          </p:nvPr>
        </p:nvSpPr>
        <p:spPr>
          <a:xfrm>
            <a:off x="800380" y="1471375"/>
            <a:ext cx="4009800" cy="27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5" name="Google Shape;915;p7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7"/>
          <p:cNvSpPr/>
          <p:nvPr/>
        </p:nvSpPr>
        <p:spPr>
          <a:xfrm flipH="1">
            <a:off x="6904864" y="3836300"/>
            <a:ext cx="2263236" cy="1321049"/>
          </a:xfrm>
          <a:custGeom>
            <a:avLst/>
            <a:gdLst/>
            <a:ahLst/>
            <a:cxnLst/>
            <a:rect l="l" t="t" r="r" b="b"/>
            <a:pathLst>
              <a:path w="33402" h="19496" extrusionOk="0">
                <a:moveTo>
                  <a:pt x="1" y="19495"/>
                </a:moveTo>
                <a:lnTo>
                  <a:pt x="1" y="1"/>
                </a:lnTo>
                <a:cubicBezTo>
                  <a:pt x="2453" y="16275"/>
                  <a:pt x="13103" y="11972"/>
                  <a:pt x="24345" y="14623"/>
                </a:cubicBezTo>
                <a:cubicBezTo>
                  <a:pt x="28806" y="15677"/>
                  <a:pt x="31624" y="17522"/>
                  <a:pt x="33401" y="194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7"/>
          <p:cNvGrpSpPr/>
          <p:nvPr/>
        </p:nvGrpSpPr>
        <p:grpSpPr>
          <a:xfrm flipH="1">
            <a:off x="-13739" y="2939355"/>
            <a:ext cx="1162215" cy="2227642"/>
            <a:chOff x="7880462" y="2713989"/>
            <a:chExt cx="1270458" cy="2435113"/>
          </a:xfrm>
        </p:grpSpPr>
        <p:sp>
          <p:nvSpPr>
            <p:cNvPr id="918" name="Google Shape;918;p7"/>
            <p:cNvSpPr/>
            <p:nvPr/>
          </p:nvSpPr>
          <p:spPr>
            <a:xfrm>
              <a:off x="7880462" y="2713989"/>
              <a:ext cx="1270458" cy="2434812"/>
            </a:xfrm>
            <a:custGeom>
              <a:avLst/>
              <a:gdLst/>
              <a:ahLst/>
              <a:cxnLst/>
              <a:rect l="l" t="t" r="r" b="b"/>
              <a:pathLst>
                <a:path w="20290" h="38887" extrusionOk="0">
                  <a:moveTo>
                    <a:pt x="20289" y="38887"/>
                  </a:moveTo>
                  <a:lnTo>
                    <a:pt x="1" y="38887"/>
                  </a:lnTo>
                  <a:cubicBezTo>
                    <a:pt x="11272" y="34905"/>
                    <a:pt x="8897" y="23307"/>
                    <a:pt x="12461" y="11651"/>
                  </a:cubicBezTo>
                  <a:cubicBezTo>
                    <a:pt x="14411" y="5278"/>
                    <a:pt x="17413" y="1839"/>
                    <a:pt x="2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8418263" y="4184447"/>
              <a:ext cx="732646" cy="964655"/>
            </a:xfrm>
            <a:custGeom>
              <a:avLst/>
              <a:gdLst/>
              <a:ahLst/>
              <a:cxnLst/>
              <a:rect l="l" t="t" r="r" b="b"/>
              <a:pathLst>
                <a:path w="10574" h="13923" extrusionOk="0">
                  <a:moveTo>
                    <a:pt x="0" y="13922"/>
                  </a:moveTo>
                  <a:cubicBezTo>
                    <a:pt x="848" y="9545"/>
                    <a:pt x="3436" y="666"/>
                    <a:pt x="10573" y="0"/>
                  </a:cubicBezTo>
                  <a:lnTo>
                    <a:pt x="10573" y="139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7"/>
          <p:cNvSpPr/>
          <p:nvPr/>
        </p:nvSpPr>
        <p:spPr>
          <a:xfrm>
            <a:off x="8013351" y="-12999"/>
            <a:ext cx="1162233" cy="2521401"/>
          </a:xfrm>
          <a:custGeom>
            <a:avLst/>
            <a:gdLst/>
            <a:ahLst/>
            <a:cxnLst/>
            <a:rect l="l" t="t" r="r" b="b"/>
            <a:pathLst>
              <a:path w="17156" h="37219" extrusionOk="0">
                <a:moveTo>
                  <a:pt x="17052" y="0"/>
                </a:moveTo>
                <a:lnTo>
                  <a:pt x="0" y="0"/>
                </a:lnTo>
                <a:cubicBezTo>
                  <a:pt x="270" y="3108"/>
                  <a:pt x="1707" y="9072"/>
                  <a:pt x="8398" y="13045"/>
                </a:cubicBezTo>
                <a:cubicBezTo>
                  <a:pt x="17155" y="18241"/>
                  <a:pt x="11155" y="31488"/>
                  <a:pt x="17052" y="372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7"/>
          <p:cNvSpPr/>
          <p:nvPr/>
        </p:nvSpPr>
        <p:spPr>
          <a:xfrm>
            <a:off x="468019" y="124261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7"/>
          <p:cNvSpPr/>
          <p:nvPr/>
        </p:nvSpPr>
        <p:spPr>
          <a:xfrm>
            <a:off x="2241060" y="1242627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7"/>
          <p:cNvSpPr/>
          <p:nvPr/>
        </p:nvSpPr>
        <p:spPr>
          <a:xfrm rot="-3061023">
            <a:off x="5214283" y="4496176"/>
            <a:ext cx="324753" cy="375095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7"/>
          <p:cNvGrpSpPr/>
          <p:nvPr/>
        </p:nvGrpSpPr>
        <p:grpSpPr>
          <a:xfrm>
            <a:off x="289575" y="3256296"/>
            <a:ext cx="281055" cy="346846"/>
            <a:chOff x="368125" y="2950571"/>
            <a:chExt cx="281055" cy="346846"/>
          </a:xfrm>
        </p:grpSpPr>
        <p:sp>
          <p:nvSpPr>
            <p:cNvPr id="925" name="Google Shape;925;p7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7"/>
          <p:cNvGrpSpPr/>
          <p:nvPr/>
        </p:nvGrpSpPr>
        <p:grpSpPr>
          <a:xfrm>
            <a:off x="3333786" y="4416442"/>
            <a:ext cx="402369" cy="316376"/>
            <a:chOff x="1163250" y="1972063"/>
            <a:chExt cx="106800" cy="83975"/>
          </a:xfrm>
        </p:grpSpPr>
        <p:sp>
          <p:nvSpPr>
            <p:cNvPr id="928" name="Google Shape;928;p7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7"/>
          <p:cNvSpPr/>
          <p:nvPr/>
        </p:nvSpPr>
        <p:spPr>
          <a:xfrm>
            <a:off x="1423575" y="4494163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7"/>
          <p:cNvSpPr/>
          <p:nvPr/>
        </p:nvSpPr>
        <p:spPr>
          <a:xfrm>
            <a:off x="8464324" y="28059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13"/>
          <p:cNvSpPr txBox="1">
            <a:spLocks noGrp="1"/>
          </p:cNvSpPr>
          <p:nvPr>
            <p:ph type="subTitle" idx="1"/>
          </p:nvPr>
        </p:nvSpPr>
        <p:spPr>
          <a:xfrm>
            <a:off x="2279900" y="20993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13"/>
          <p:cNvSpPr txBox="1">
            <a:spLocks noGrp="1"/>
          </p:cNvSpPr>
          <p:nvPr>
            <p:ph type="title" idx="2"/>
          </p:nvPr>
        </p:nvSpPr>
        <p:spPr>
          <a:xfrm>
            <a:off x="2279887" y="1608800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13"/>
          <p:cNvSpPr txBox="1">
            <a:spLocks noGrp="1"/>
          </p:cNvSpPr>
          <p:nvPr>
            <p:ph type="title" idx="3" hasCustomPrompt="1"/>
          </p:nvPr>
        </p:nvSpPr>
        <p:spPr>
          <a:xfrm>
            <a:off x="1413800" y="1608800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45" name="Google Shape;1445;p13"/>
          <p:cNvSpPr txBox="1">
            <a:spLocks noGrp="1"/>
          </p:cNvSpPr>
          <p:nvPr>
            <p:ph type="subTitle" idx="4"/>
          </p:nvPr>
        </p:nvSpPr>
        <p:spPr>
          <a:xfrm>
            <a:off x="5623900" y="20993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13"/>
          <p:cNvSpPr txBox="1">
            <a:spLocks noGrp="1"/>
          </p:cNvSpPr>
          <p:nvPr>
            <p:ph type="title" idx="5"/>
          </p:nvPr>
        </p:nvSpPr>
        <p:spPr>
          <a:xfrm>
            <a:off x="5623911" y="1608800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7800" y="1608800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48" name="Google Shape;1448;p13"/>
          <p:cNvSpPr txBox="1">
            <a:spLocks noGrp="1"/>
          </p:cNvSpPr>
          <p:nvPr>
            <p:ph type="subTitle" idx="7"/>
          </p:nvPr>
        </p:nvSpPr>
        <p:spPr>
          <a:xfrm>
            <a:off x="2279900" y="36194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13"/>
          <p:cNvSpPr txBox="1">
            <a:spLocks noGrp="1"/>
          </p:cNvSpPr>
          <p:nvPr>
            <p:ph type="title" idx="8"/>
          </p:nvPr>
        </p:nvSpPr>
        <p:spPr>
          <a:xfrm>
            <a:off x="2279887" y="3129575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13"/>
          <p:cNvSpPr txBox="1">
            <a:spLocks noGrp="1"/>
          </p:cNvSpPr>
          <p:nvPr>
            <p:ph type="title" idx="9" hasCustomPrompt="1"/>
          </p:nvPr>
        </p:nvSpPr>
        <p:spPr>
          <a:xfrm>
            <a:off x="1413800" y="3129575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51" name="Google Shape;1451;p13"/>
          <p:cNvSpPr txBox="1">
            <a:spLocks noGrp="1"/>
          </p:cNvSpPr>
          <p:nvPr>
            <p:ph type="subTitle" idx="13"/>
          </p:nvPr>
        </p:nvSpPr>
        <p:spPr>
          <a:xfrm>
            <a:off x="5623900" y="3619475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13"/>
          <p:cNvSpPr txBox="1">
            <a:spLocks noGrp="1"/>
          </p:cNvSpPr>
          <p:nvPr>
            <p:ph type="title" idx="14"/>
          </p:nvPr>
        </p:nvSpPr>
        <p:spPr>
          <a:xfrm>
            <a:off x="5623911" y="3129575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7802" y="3129575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grpSp>
        <p:nvGrpSpPr>
          <p:cNvPr id="1454" name="Google Shape;1454;p13"/>
          <p:cNvGrpSpPr/>
          <p:nvPr/>
        </p:nvGrpSpPr>
        <p:grpSpPr>
          <a:xfrm>
            <a:off x="6155025" y="-20750"/>
            <a:ext cx="3013778" cy="1791487"/>
            <a:chOff x="6155025" y="-20750"/>
            <a:chExt cx="3013778" cy="1791487"/>
          </a:xfrm>
        </p:grpSpPr>
        <p:grpSp>
          <p:nvGrpSpPr>
            <p:cNvPr id="1455" name="Google Shape;1455;p13"/>
            <p:cNvGrpSpPr/>
            <p:nvPr/>
          </p:nvGrpSpPr>
          <p:grpSpPr>
            <a:xfrm rot="7442972">
              <a:off x="7572265" y="483628"/>
              <a:ext cx="952352" cy="1100480"/>
              <a:chOff x="341650" y="1947263"/>
              <a:chExt cx="334000" cy="385950"/>
            </a:xfrm>
          </p:grpSpPr>
          <p:sp>
            <p:nvSpPr>
              <p:cNvPr id="1456" name="Google Shape;1456;p13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3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3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3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3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3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3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3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3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3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13"/>
            <p:cNvSpPr/>
            <p:nvPr/>
          </p:nvSpPr>
          <p:spPr>
            <a:xfrm>
              <a:off x="6155025" y="-20750"/>
              <a:ext cx="3013778" cy="1791487"/>
            </a:xfrm>
            <a:custGeom>
              <a:avLst/>
              <a:gdLst/>
              <a:ahLst/>
              <a:cxnLst/>
              <a:rect l="l" t="t" r="r" b="b"/>
              <a:pathLst>
                <a:path w="35098" h="20864" extrusionOk="0">
                  <a:moveTo>
                    <a:pt x="35050" y="84"/>
                  </a:moveTo>
                  <a:lnTo>
                    <a:pt x="35098" y="20864"/>
                  </a:lnTo>
                  <a:cubicBezTo>
                    <a:pt x="32167" y="20542"/>
                    <a:pt x="26549" y="18807"/>
                    <a:pt x="22789" y="10660"/>
                  </a:cubicBezTo>
                  <a:cubicBezTo>
                    <a:pt x="17872" y="0"/>
                    <a:pt x="5416" y="7340"/>
                    <a:pt x="0" y="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13"/>
          <p:cNvGrpSpPr/>
          <p:nvPr/>
        </p:nvGrpSpPr>
        <p:grpSpPr>
          <a:xfrm>
            <a:off x="-17800" y="2459810"/>
            <a:ext cx="1951047" cy="2708212"/>
            <a:chOff x="-10" y="2274548"/>
            <a:chExt cx="2071835" cy="2875876"/>
          </a:xfrm>
        </p:grpSpPr>
        <p:sp>
          <p:nvSpPr>
            <p:cNvPr id="1468" name="Google Shape;1468;p13"/>
            <p:cNvSpPr/>
            <p:nvPr/>
          </p:nvSpPr>
          <p:spPr>
            <a:xfrm flipH="1">
              <a:off x="-10" y="2274548"/>
              <a:ext cx="2071835" cy="2868752"/>
            </a:xfrm>
            <a:custGeom>
              <a:avLst/>
              <a:gdLst/>
              <a:ahLst/>
              <a:cxnLst/>
              <a:rect l="l" t="t" r="r" b="b"/>
              <a:pathLst>
                <a:path w="30670" h="42467" extrusionOk="0">
                  <a:moveTo>
                    <a:pt x="30492" y="42467"/>
                  </a:moveTo>
                  <a:lnTo>
                    <a:pt x="0" y="42467"/>
                  </a:lnTo>
                  <a:cubicBezTo>
                    <a:pt x="482" y="38922"/>
                    <a:pt x="3047" y="32119"/>
                    <a:pt x="15012" y="27587"/>
                  </a:cubicBezTo>
                  <a:cubicBezTo>
                    <a:pt x="30669" y="21658"/>
                    <a:pt x="19945" y="6541"/>
                    <a:pt x="30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 flipH="1">
              <a:off x="11970" y="2516379"/>
              <a:ext cx="1370640" cy="2626914"/>
            </a:xfrm>
            <a:custGeom>
              <a:avLst/>
              <a:gdLst/>
              <a:ahLst/>
              <a:cxnLst/>
              <a:rect l="l" t="t" r="r" b="b"/>
              <a:pathLst>
                <a:path w="20290" h="38887" extrusionOk="0">
                  <a:moveTo>
                    <a:pt x="20289" y="38887"/>
                  </a:moveTo>
                  <a:lnTo>
                    <a:pt x="1" y="38887"/>
                  </a:lnTo>
                  <a:cubicBezTo>
                    <a:pt x="11272" y="34905"/>
                    <a:pt x="8897" y="23307"/>
                    <a:pt x="12461" y="11651"/>
                  </a:cubicBezTo>
                  <a:cubicBezTo>
                    <a:pt x="14411" y="5278"/>
                    <a:pt x="17413" y="1839"/>
                    <a:pt x="2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 flipH="1">
              <a:off x="5079" y="4209890"/>
              <a:ext cx="714300" cy="940533"/>
            </a:xfrm>
            <a:custGeom>
              <a:avLst/>
              <a:gdLst/>
              <a:ahLst/>
              <a:cxnLst/>
              <a:rect l="l" t="t" r="r" b="b"/>
              <a:pathLst>
                <a:path w="10574" h="13923" extrusionOk="0">
                  <a:moveTo>
                    <a:pt x="0" y="13922"/>
                  </a:moveTo>
                  <a:cubicBezTo>
                    <a:pt x="848" y="9545"/>
                    <a:pt x="3436" y="666"/>
                    <a:pt x="10573" y="0"/>
                  </a:cubicBezTo>
                  <a:lnTo>
                    <a:pt x="10573" y="139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13"/>
          <p:cNvSpPr/>
          <p:nvPr/>
        </p:nvSpPr>
        <p:spPr>
          <a:xfrm flipH="1">
            <a:off x="6413978" y="3560645"/>
            <a:ext cx="2750822" cy="1605593"/>
          </a:xfrm>
          <a:custGeom>
            <a:avLst/>
            <a:gdLst/>
            <a:ahLst/>
            <a:cxnLst/>
            <a:rect l="l" t="t" r="r" b="b"/>
            <a:pathLst>
              <a:path w="33402" h="19496" extrusionOk="0">
                <a:moveTo>
                  <a:pt x="1" y="19495"/>
                </a:moveTo>
                <a:lnTo>
                  <a:pt x="1" y="1"/>
                </a:lnTo>
                <a:cubicBezTo>
                  <a:pt x="2453" y="16275"/>
                  <a:pt x="13103" y="11972"/>
                  <a:pt x="24345" y="14623"/>
                </a:cubicBezTo>
                <a:cubicBezTo>
                  <a:pt x="28806" y="15677"/>
                  <a:pt x="31624" y="17522"/>
                  <a:pt x="33401" y="194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3"/>
          <p:cNvSpPr/>
          <p:nvPr/>
        </p:nvSpPr>
        <p:spPr>
          <a:xfrm>
            <a:off x="528894" y="1608806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13"/>
          <p:cNvGrpSpPr/>
          <p:nvPr/>
        </p:nvGrpSpPr>
        <p:grpSpPr>
          <a:xfrm>
            <a:off x="826263" y="2663671"/>
            <a:ext cx="281055" cy="346846"/>
            <a:chOff x="368125" y="2950571"/>
            <a:chExt cx="281055" cy="346846"/>
          </a:xfrm>
        </p:grpSpPr>
        <p:sp>
          <p:nvSpPr>
            <p:cNvPr id="1474" name="Google Shape;1474;p13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13"/>
          <p:cNvGrpSpPr/>
          <p:nvPr/>
        </p:nvGrpSpPr>
        <p:grpSpPr>
          <a:xfrm>
            <a:off x="2379381" y="4462213"/>
            <a:ext cx="402369" cy="316376"/>
            <a:chOff x="1163250" y="1972063"/>
            <a:chExt cx="106800" cy="83975"/>
          </a:xfrm>
        </p:grpSpPr>
        <p:sp>
          <p:nvSpPr>
            <p:cNvPr id="1477" name="Google Shape;1477;p13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13"/>
          <p:cNvSpPr/>
          <p:nvPr/>
        </p:nvSpPr>
        <p:spPr>
          <a:xfrm>
            <a:off x="4726275" y="4379201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3"/>
          <p:cNvSpPr/>
          <p:nvPr/>
        </p:nvSpPr>
        <p:spPr>
          <a:xfrm>
            <a:off x="8213588" y="2527076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投影片編號版面配置區 1"/>
          <p:cNvSpPr>
            <a:spLocks noGrp="1"/>
          </p:cNvSpPr>
          <p:nvPr>
            <p:ph type="sldNum" sz="quarter" idx="16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29"/>
          <p:cNvSpPr txBox="1">
            <a:spLocks noGrp="1"/>
          </p:cNvSpPr>
          <p:nvPr>
            <p:ph type="subTitle" idx="1"/>
          </p:nvPr>
        </p:nvSpPr>
        <p:spPr>
          <a:xfrm>
            <a:off x="717425" y="2713625"/>
            <a:ext cx="36039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0" name="Google Shape;4220;p29"/>
          <p:cNvSpPr txBox="1">
            <a:spLocks noGrp="1"/>
          </p:cNvSpPr>
          <p:nvPr>
            <p:ph type="title"/>
          </p:nvPr>
        </p:nvSpPr>
        <p:spPr>
          <a:xfrm>
            <a:off x="717425" y="1801775"/>
            <a:ext cx="33591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21" name="Google Shape;4221;p29"/>
          <p:cNvGrpSpPr/>
          <p:nvPr/>
        </p:nvGrpSpPr>
        <p:grpSpPr>
          <a:xfrm>
            <a:off x="-19194" y="-29871"/>
            <a:ext cx="1915602" cy="1690448"/>
            <a:chOff x="-19194" y="-29871"/>
            <a:chExt cx="1915602" cy="1690448"/>
          </a:xfrm>
        </p:grpSpPr>
        <p:sp>
          <p:nvSpPr>
            <p:cNvPr id="4222" name="Google Shape;4222;p29"/>
            <p:cNvSpPr/>
            <p:nvPr/>
          </p:nvSpPr>
          <p:spPr>
            <a:xfrm rot="-5400000" flipH="1">
              <a:off x="93383" y="-142448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 rot="-5400000" flipH="1">
              <a:off x="-66475" y="26365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4" name="Google Shape;4224;p29"/>
          <p:cNvSpPr/>
          <p:nvPr/>
        </p:nvSpPr>
        <p:spPr>
          <a:xfrm>
            <a:off x="-19212" y="3760378"/>
            <a:ext cx="2677161" cy="1417636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5" name="Google Shape;4225;p29"/>
          <p:cNvSpPr/>
          <p:nvPr/>
        </p:nvSpPr>
        <p:spPr>
          <a:xfrm>
            <a:off x="7486218" y="4211862"/>
            <a:ext cx="1671029" cy="952367"/>
          </a:xfrm>
          <a:custGeom>
            <a:avLst/>
            <a:gdLst/>
            <a:ahLst/>
            <a:cxnLst/>
            <a:rect l="l" t="t" r="r" b="b"/>
            <a:pathLst>
              <a:path w="37331" h="21276" extrusionOk="0">
                <a:moveTo>
                  <a:pt x="37218" y="21247"/>
                </a:moveTo>
                <a:lnTo>
                  <a:pt x="37331" y="1"/>
                </a:lnTo>
                <a:cubicBezTo>
                  <a:pt x="34220" y="322"/>
                  <a:pt x="28249" y="2074"/>
                  <a:pt x="24232" y="10391"/>
                </a:cubicBezTo>
                <a:cubicBezTo>
                  <a:pt x="18977" y="21276"/>
                  <a:pt x="5772" y="13730"/>
                  <a:pt x="0" y="210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6" name="Google Shape;4226;p29"/>
          <p:cNvSpPr/>
          <p:nvPr/>
        </p:nvSpPr>
        <p:spPr>
          <a:xfrm>
            <a:off x="3310431" y="39512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7" name="Google Shape;4227;p29"/>
          <p:cNvSpPr/>
          <p:nvPr/>
        </p:nvSpPr>
        <p:spPr>
          <a:xfrm>
            <a:off x="380235" y="37422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8" name="Google Shape;4228;p29"/>
          <p:cNvSpPr/>
          <p:nvPr/>
        </p:nvSpPr>
        <p:spPr>
          <a:xfrm>
            <a:off x="6249644" y="4002131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9" name="Google Shape;4229;p29"/>
          <p:cNvSpPr/>
          <p:nvPr/>
        </p:nvSpPr>
        <p:spPr>
          <a:xfrm>
            <a:off x="5470959" y="4567388"/>
            <a:ext cx="324757" cy="375100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0" name="Google Shape;4230;p29"/>
          <p:cNvGrpSpPr/>
          <p:nvPr/>
        </p:nvGrpSpPr>
        <p:grpSpPr>
          <a:xfrm>
            <a:off x="4076525" y="300534"/>
            <a:ext cx="281055" cy="346846"/>
            <a:chOff x="368125" y="2950571"/>
            <a:chExt cx="281055" cy="346846"/>
          </a:xfrm>
        </p:grpSpPr>
        <p:sp>
          <p:nvSpPr>
            <p:cNvPr id="4231" name="Google Shape;4231;p2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29"/>
          <p:cNvGrpSpPr/>
          <p:nvPr/>
        </p:nvGrpSpPr>
        <p:grpSpPr>
          <a:xfrm>
            <a:off x="2318199" y="858755"/>
            <a:ext cx="402369" cy="316376"/>
            <a:chOff x="1163250" y="1972063"/>
            <a:chExt cx="106800" cy="83975"/>
          </a:xfrm>
        </p:grpSpPr>
        <p:sp>
          <p:nvSpPr>
            <p:cNvPr id="4234" name="Google Shape;4234;p29"/>
            <p:cNvSpPr/>
            <p:nvPr/>
          </p:nvSpPr>
          <p:spPr>
            <a:xfrm>
              <a:off x="1251000" y="2007013"/>
              <a:ext cx="16725" cy="14325"/>
            </a:xfrm>
            <a:custGeom>
              <a:avLst/>
              <a:gdLst/>
              <a:ahLst/>
              <a:cxnLst/>
              <a:rect l="l" t="t" r="r" b="b"/>
              <a:pathLst>
                <a:path w="669" h="573" extrusionOk="0">
                  <a:moveTo>
                    <a:pt x="380" y="1"/>
                  </a:moveTo>
                  <a:cubicBezTo>
                    <a:pt x="310" y="1"/>
                    <a:pt x="238" y="27"/>
                    <a:pt x="180" y="84"/>
                  </a:cubicBezTo>
                  <a:cubicBezTo>
                    <a:pt x="0" y="264"/>
                    <a:pt x="129" y="572"/>
                    <a:pt x="383" y="572"/>
                  </a:cubicBezTo>
                  <a:cubicBezTo>
                    <a:pt x="540" y="572"/>
                    <a:pt x="665" y="444"/>
                    <a:pt x="669" y="286"/>
                  </a:cubicBezTo>
                  <a:cubicBezTo>
                    <a:pt x="669" y="114"/>
                    <a:pt x="527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1253400" y="2041788"/>
              <a:ext cx="16650" cy="14250"/>
            </a:xfrm>
            <a:custGeom>
              <a:avLst/>
              <a:gdLst/>
              <a:ahLst/>
              <a:cxnLst/>
              <a:rect l="l" t="t" r="r" b="b"/>
              <a:pathLst>
                <a:path w="666" h="570" extrusionOk="0">
                  <a:moveTo>
                    <a:pt x="287" y="1"/>
                  </a:moveTo>
                  <a:cubicBezTo>
                    <a:pt x="129" y="1"/>
                    <a:pt x="1" y="126"/>
                    <a:pt x="1" y="283"/>
                  </a:cubicBezTo>
                  <a:cubicBezTo>
                    <a:pt x="1" y="455"/>
                    <a:pt x="142" y="570"/>
                    <a:pt x="288" y="570"/>
                  </a:cubicBezTo>
                  <a:cubicBezTo>
                    <a:pt x="358" y="570"/>
                    <a:pt x="429" y="544"/>
                    <a:pt x="486" y="486"/>
                  </a:cubicBezTo>
                  <a:cubicBezTo>
                    <a:pt x="666" y="306"/>
                    <a:pt x="540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1253400" y="1972363"/>
              <a:ext cx="14325" cy="14425"/>
            </a:xfrm>
            <a:custGeom>
              <a:avLst/>
              <a:gdLst/>
              <a:ahLst/>
              <a:cxnLst/>
              <a:rect l="l" t="t" r="r" b="b"/>
              <a:pathLst>
                <a:path w="573" h="577" extrusionOk="0">
                  <a:moveTo>
                    <a:pt x="287" y="1"/>
                  </a:moveTo>
                  <a:cubicBezTo>
                    <a:pt x="129" y="1"/>
                    <a:pt x="1" y="126"/>
                    <a:pt x="1" y="284"/>
                  </a:cubicBezTo>
                  <a:lnTo>
                    <a:pt x="1" y="287"/>
                  </a:lnTo>
                  <a:lnTo>
                    <a:pt x="1" y="290"/>
                  </a:lnTo>
                  <a:cubicBezTo>
                    <a:pt x="1" y="448"/>
                    <a:pt x="129" y="576"/>
                    <a:pt x="287" y="576"/>
                  </a:cubicBezTo>
                  <a:cubicBezTo>
                    <a:pt x="444" y="576"/>
                    <a:pt x="573" y="448"/>
                    <a:pt x="573" y="290"/>
                  </a:cubicBezTo>
                  <a:lnTo>
                    <a:pt x="573" y="287"/>
                  </a:lnTo>
                  <a:lnTo>
                    <a:pt x="573" y="284"/>
                  </a:lnTo>
                  <a:cubicBezTo>
                    <a:pt x="569" y="126"/>
                    <a:pt x="44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1206075" y="2007013"/>
              <a:ext cx="16650" cy="14325"/>
            </a:xfrm>
            <a:custGeom>
              <a:avLst/>
              <a:gdLst/>
              <a:ahLst/>
              <a:cxnLst/>
              <a:rect l="l" t="t" r="r" b="b"/>
              <a:pathLst>
                <a:path w="666" h="573" extrusionOk="0">
                  <a:moveTo>
                    <a:pt x="379" y="1"/>
                  </a:moveTo>
                  <a:cubicBezTo>
                    <a:pt x="310" y="1"/>
                    <a:pt x="239" y="27"/>
                    <a:pt x="181" y="84"/>
                  </a:cubicBezTo>
                  <a:cubicBezTo>
                    <a:pt x="1" y="264"/>
                    <a:pt x="126" y="572"/>
                    <a:pt x="380" y="572"/>
                  </a:cubicBezTo>
                  <a:cubicBezTo>
                    <a:pt x="537" y="572"/>
                    <a:pt x="666" y="444"/>
                    <a:pt x="666" y="286"/>
                  </a:cubicBezTo>
                  <a:cubicBezTo>
                    <a:pt x="666" y="114"/>
                    <a:pt x="526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1206075" y="2041738"/>
              <a:ext cx="16650" cy="14300"/>
            </a:xfrm>
            <a:custGeom>
              <a:avLst/>
              <a:gdLst/>
              <a:ahLst/>
              <a:cxnLst/>
              <a:rect l="l" t="t" r="r" b="b"/>
              <a:pathLst>
                <a:path w="666" h="572" extrusionOk="0">
                  <a:moveTo>
                    <a:pt x="378" y="0"/>
                  </a:moveTo>
                  <a:cubicBezTo>
                    <a:pt x="308" y="0"/>
                    <a:pt x="238" y="26"/>
                    <a:pt x="181" y="83"/>
                  </a:cubicBezTo>
                  <a:cubicBezTo>
                    <a:pt x="1" y="263"/>
                    <a:pt x="126" y="571"/>
                    <a:pt x="380" y="571"/>
                  </a:cubicBezTo>
                  <a:cubicBezTo>
                    <a:pt x="537" y="571"/>
                    <a:pt x="666" y="443"/>
                    <a:pt x="666" y="285"/>
                  </a:cubicBezTo>
                  <a:cubicBezTo>
                    <a:pt x="666" y="113"/>
                    <a:pt x="524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1163250" y="2007063"/>
              <a:ext cx="14500" cy="14275"/>
            </a:xfrm>
            <a:custGeom>
              <a:avLst/>
              <a:gdLst/>
              <a:ahLst/>
              <a:cxnLst/>
              <a:rect l="l" t="t" r="r" b="b"/>
              <a:pathLst>
                <a:path w="580" h="571" extrusionOk="0">
                  <a:moveTo>
                    <a:pt x="285" y="1"/>
                  </a:moveTo>
                  <a:cubicBezTo>
                    <a:pt x="129" y="1"/>
                    <a:pt x="1" y="127"/>
                    <a:pt x="1" y="284"/>
                  </a:cubicBezTo>
                  <a:cubicBezTo>
                    <a:pt x="1" y="441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70"/>
                  </a:cubicBezTo>
                  <a:cubicBezTo>
                    <a:pt x="454" y="570"/>
                    <a:pt x="579" y="442"/>
                    <a:pt x="579" y="284"/>
                  </a:cubicBezTo>
                  <a:cubicBezTo>
                    <a:pt x="579" y="127"/>
                    <a:pt x="454" y="1"/>
                    <a:pt x="296" y="1"/>
                  </a:cubicBezTo>
                  <a:cubicBezTo>
                    <a:pt x="293" y="1"/>
                    <a:pt x="289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1163250" y="2041788"/>
              <a:ext cx="14500" cy="14250"/>
            </a:xfrm>
            <a:custGeom>
              <a:avLst/>
              <a:gdLst/>
              <a:ahLst/>
              <a:cxnLst/>
              <a:rect l="l" t="t" r="r" b="b"/>
              <a:pathLst>
                <a:path w="580" h="570" extrusionOk="0">
                  <a:moveTo>
                    <a:pt x="285" y="0"/>
                  </a:moveTo>
                  <a:cubicBezTo>
                    <a:pt x="129" y="0"/>
                    <a:pt x="1" y="127"/>
                    <a:pt x="1" y="283"/>
                  </a:cubicBezTo>
                  <a:cubicBezTo>
                    <a:pt x="1" y="440"/>
                    <a:pt x="129" y="570"/>
                    <a:pt x="285" y="570"/>
                  </a:cubicBezTo>
                  <a:cubicBezTo>
                    <a:pt x="289" y="570"/>
                    <a:pt x="293" y="570"/>
                    <a:pt x="296" y="569"/>
                  </a:cubicBezTo>
                  <a:cubicBezTo>
                    <a:pt x="454" y="569"/>
                    <a:pt x="579" y="441"/>
                    <a:pt x="579" y="283"/>
                  </a:cubicBezTo>
                  <a:cubicBezTo>
                    <a:pt x="579" y="126"/>
                    <a:pt x="454" y="1"/>
                    <a:pt x="296" y="1"/>
                  </a:cubicBezTo>
                  <a:cubicBezTo>
                    <a:pt x="293" y="0"/>
                    <a:pt x="28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1208325" y="1972063"/>
              <a:ext cx="14575" cy="14950"/>
            </a:xfrm>
            <a:custGeom>
              <a:avLst/>
              <a:gdLst/>
              <a:ahLst/>
              <a:cxnLst/>
              <a:rect l="l" t="t" r="r" b="b"/>
              <a:pathLst>
                <a:path w="583" h="598" extrusionOk="0">
                  <a:moveTo>
                    <a:pt x="290" y="0"/>
                  </a:moveTo>
                  <a:cubicBezTo>
                    <a:pt x="129" y="0"/>
                    <a:pt x="1" y="135"/>
                    <a:pt x="7" y="296"/>
                  </a:cubicBezTo>
                  <a:lnTo>
                    <a:pt x="7" y="302"/>
                  </a:lnTo>
                  <a:cubicBezTo>
                    <a:pt x="1" y="463"/>
                    <a:pt x="129" y="598"/>
                    <a:pt x="290" y="598"/>
                  </a:cubicBezTo>
                  <a:cubicBezTo>
                    <a:pt x="454" y="598"/>
                    <a:pt x="582" y="463"/>
                    <a:pt x="576" y="302"/>
                  </a:cubicBezTo>
                  <a:lnTo>
                    <a:pt x="576" y="299"/>
                  </a:lnTo>
                  <a:lnTo>
                    <a:pt x="576" y="296"/>
                  </a:lnTo>
                  <a:cubicBezTo>
                    <a:pt x="582" y="13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1163500" y="1972363"/>
              <a:ext cx="14250" cy="14425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286" y="1"/>
                  </a:moveTo>
                  <a:cubicBezTo>
                    <a:pt x="129" y="1"/>
                    <a:pt x="0" y="126"/>
                    <a:pt x="0" y="284"/>
                  </a:cubicBezTo>
                  <a:lnTo>
                    <a:pt x="0" y="287"/>
                  </a:lnTo>
                  <a:lnTo>
                    <a:pt x="0" y="290"/>
                  </a:lnTo>
                  <a:cubicBezTo>
                    <a:pt x="0" y="448"/>
                    <a:pt x="129" y="576"/>
                    <a:pt x="286" y="576"/>
                  </a:cubicBezTo>
                  <a:cubicBezTo>
                    <a:pt x="444" y="576"/>
                    <a:pt x="569" y="448"/>
                    <a:pt x="569" y="290"/>
                  </a:cubicBezTo>
                  <a:lnTo>
                    <a:pt x="569" y="287"/>
                  </a:lnTo>
                  <a:lnTo>
                    <a:pt x="569" y="284"/>
                  </a:lnTo>
                  <a:cubicBezTo>
                    <a:pt x="569" y="126"/>
                    <a:pt x="444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3" name="Google Shape;4243;p29"/>
          <p:cNvSpPr/>
          <p:nvPr/>
        </p:nvSpPr>
        <p:spPr>
          <a:xfrm>
            <a:off x="8255088" y="363614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29"/>
          <p:cNvSpPr/>
          <p:nvPr/>
        </p:nvSpPr>
        <p:spPr>
          <a:xfrm>
            <a:off x="656200" y="1103913"/>
            <a:ext cx="351394" cy="379120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29"/>
          <p:cNvSpPr/>
          <p:nvPr/>
        </p:nvSpPr>
        <p:spPr>
          <a:xfrm>
            <a:off x="1219199" y="432350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3" name="Google Shape;4663;p31"/>
          <p:cNvGrpSpPr/>
          <p:nvPr/>
        </p:nvGrpSpPr>
        <p:grpSpPr>
          <a:xfrm>
            <a:off x="-22695" y="-15770"/>
            <a:ext cx="1690448" cy="1915602"/>
            <a:chOff x="-22695" y="-15770"/>
            <a:chExt cx="1690448" cy="1915602"/>
          </a:xfrm>
        </p:grpSpPr>
        <p:grpSp>
          <p:nvGrpSpPr>
            <p:cNvPr id="4664" name="Google Shape;4664;p31"/>
            <p:cNvGrpSpPr/>
            <p:nvPr/>
          </p:nvGrpSpPr>
          <p:grpSpPr>
            <a:xfrm>
              <a:off x="486797" y="632665"/>
              <a:ext cx="952368" cy="1100498"/>
              <a:chOff x="341650" y="1947263"/>
              <a:chExt cx="334000" cy="385950"/>
            </a:xfrm>
          </p:grpSpPr>
          <p:sp>
            <p:nvSpPr>
              <p:cNvPr id="4665" name="Google Shape;4665;p31"/>
              <p:cNvSpPr/>
              <p:nvPr/>
            </p:nvSpPr>
            <p:spPr>
              <a:xfrm>
                <a:off x="462150" y="1947263"/>
                <a:ext cx="213500" cy="1925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702" extrusionOk="0">
                    <a:moveTo>
                      <a:pt x="820" y="0"/>
                    </a:moveTo>
                    <a:cubicBezTo>
                      <a:pt x="547" y="0"/>
                      <a:pt x="274" y="14"/>
                      <a:pt x="1" y="43"/>
                    </a:cubicBezTo>
                    <a:lnTo>
                      <a:pt x="8540" y="7701"/>
                    </a:lnTo>
                    <a:cubicBezTo>
                      <a:pt x="8536" y="7238"/>
                      <a:pt x="8495" y="6779"/>
                      <a:pt x="8411" y="6322"/>
                    </a:cubicBezTo>
                    <a:lnTo>
                      <a:pt x="1386" y="20"/>
                    </a:lnTo>
                    <a:cubicBezTo>
                      <a:pt x="1198" y="7"/>
                      <a:pt x="1009" y="0"/>
                      <a:pt x="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31"/>
              <p:cNvSpPr/>
              <p:nvPr/>
            </p:nvSpPr>
            <p:spPr>
              <a:xfrm>
                <a:off x="527000" y="1952413"/>
                <a:ext cx="1376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4937" extrusionOk="0">
                    <a:moveTo>
                      <a:pt x="0" y="1"/>
                    </a:moveTo>
                    <a:lnTo>
                      <a:pt x="5505" y="4937"/>
                    </a:lnTo>
                    <a:cubicBezTo>
                      <a:pt x="5075" y="3719"/>
                      <a:pt x="4342" y="2629"/>
                      <a:pt x="3381" y="1768"/>
                    </a:cubicBezTo>
                    <a:cubicBezTo>
                      <a:pt x="2420" y="904"/>
                      <a:pt x="1257" y="2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1"/>
              <p:cNvSpPr/>
              <p:nvPr/>
            </p:nvSpPr>
            <p:spPr>
              <a:xfrm>
                <a:off x="385100" y="2125713"/>
                <a:ext cx="2041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7512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7306" y="7511"/>
                    </a:lnTo>
                    <a:cubicBezTo>
                      <a:pt x="7601" y="7366"/>
                      <a:pt x="7890" y="7199"/>
                      <a:pt x="8164" y="7019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1"/>
              <p:cNvSpPr/>
              <p:nvPr/>
            </p:nvSpPr>
            <p:spPr>
              <a:xfrm>
                <a:off x="399725" y="2084738"/>
                <a:ext cx="22090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8254" extrusionOk="0">
                    <a:moveTo>
                      <a:pt x="341" y="1"/>
                    </a:moveTo>
                    <a:lnTo>
                      <a:pt x="1" y="958"/>
                    </a:lnTo>
                    <a:lnTo>
                      <a:pt x="8131" y="8253"/>
                    </a:lnTo>
                    <a:cubicBezTo>
                      <a:pt x="8379" y="8057"/>
                      <a:pt x="8613" y="7845"/>
                      <a:pt x="8835" y="7617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1"/>
              <p:cNvSpPr/>
              <p:nvPr/>
            </p:nvSpPr>
            <p:spPr>
              <a:xfrm>
                <a:off x="414275" y="2043688"/>
                <a:ext cx="231400" cy="21905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762" extrusionOk="0">
                    <a:moveTo>
                      <a:pt x="344" y="0"/>
                    </a:moveTo>
                    <a:lnTo>
                      <a:pt x="0" y="958"/>
                    </a:lnTo>
                    <a:lnTo>
                      <a:pt x="8700" y="8761"/>
                    </a:lnTo>
                    <a:cubicBezTo>
                      <a:pt x="8899" y="8517"/>
                      <a:pt x="9086" y="8263"/>
                      <a:pt x="9256" y="7996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1"/>
              <p:cNvSpPr/>
              <p:nvPr/>
            </p:nvSpPr>
            <p:spPr>
              <a:xfrm>
                <a:off x="370575" y="2166688"/>
                <a:ext cx="180225" cy="1620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6480" extrusionOk="0">
                    <a:moveTo>
                      <a:pt x="341" y="1"/>
                    </a:moveTo>
                    <a:lnTo>
                      <a:pt x="0" y="962"/>
                    </a:lnTo>
                    <a:lnTo>
                      <a:pt x="6148" y="6479"/>
                    </a:lnTo>
                    <a:cubicBezTo>
                      <a:pt x="6508" y="6399"/>
                      <a:pt x="6865" y="6293"/>
                      <a:pt x="7208" y="6165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1"/>
              <p:cNvSpPr/>
              <p:nvPr/>
            </p:nvSpPr>
            <p:spPr>
              <a:xfrm>
                <a:off x="443425" y="1961663"/>
                <a:ext cx="231100" cy="226825"/>
              </a:xfrm>
              <a:custGeom>
                <a:avLst/>
                <a:gdLst/>
                <a:ahLst/>
                <a:cxnLst/>
                <a:rect l="l" t="t" r="r" b="b"/>
                <a:pathLst>
                  <a:path w="9244" h="9073" extrusionOk="0">
                    <a:moveTo>
                      <a:pt x="342" y="0"/>
                    </a:moveTo>
                    <a:lnTo>
                      <a:pt x="1" y="958"/>
                    </a:lnTo>
                    <a:lnTo>
                      <a:pt x="9044" y="9073"/>
                    </a:lnTo>
                    <a:cubicBezTo>
                      <a:pt x="9138" y="8713"/>
                      <a:pt x="9202" y="8349"/>
                      <a:pt x="9244" y="7983"/>
                    </a:cubicBez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1"/>
              <p:cNvSpPr/>
              <p:nvPr/>
            </p:nvSpPr>
            <p:spPr>
              <a:xfrm>
                <a:off x="428900" y="2002638"/>
                <a:ext cx="235275" cy="226100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9044" extrusionOk="0">
                    <a:moveTo>
                      <a:pt x="341" y="0"/>
                    </a:moveTo>
                    <a:lnTo>
                      <a:pt x="0" y="961"/>
                    </a:lnTo>
                    <a:lnTo>
                      <a:pt x="9012" y="9044"/>
                    </a:lnTo>
                    <a:cubicBezTo>
                      <a:pt x="9163" y="8751"/>
                      <a:pt x="9294" y="8446"/>
                      <a:pt x="9410" y="8137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1"/>
              <p:cNvSpPr/>
              <p:nvPr/>
            </p:nvSpPr>
            <p:spPr>
              <a:xfrm>
                <a:off x="356025" y="2207738"/>
                <a:ext cx="147125" cy="125475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019" extrusionOk="0">
                    <a:moveTo>
                      <a:pt x="341" y="1"/>
                    </a:moveTo>
                    <a:lnTo>
                      <a:pt x="0" y="959"/>
                    </a:lnTo>
                    <a:lnTo>
                      <a:pt x="4500" y="4998"/>
                    </a:lnTo>
                    <a:cubicBezTo>
                      <a:pt x="4689" y="5011"/>
                      <a:pt x="4879" y="5018"/>
                      <a:pt x="5068" y="5018"/>
                    </a:cubicBezTo>
                    <a:cubicBezTo>
                      <a:pt x="5341" y="5018"/>
                      <a:pt x="5613" y="5004"/>
                      <a:pt x="5885" y="4976"/>
                    </a:cubicBez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1"/>
              <p:cNvSpPr/>
              <p:nvPr/>
            </p:nvSpPr>
            <p:spPr>
              <a:xfrm>
                <a:off x="341650" y="2248713"/>
                <a:ext cx="9667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173" extrusionOk="0">
                    <a:moveTo>
                      <a:pt x="331" y="1"/>
                    </a:moveTo>
                    <a:lnTo>
                      <a:pt x="0" y="926"/>
                    </a:lnTo>
                    <a:cubicBezTo>
                      <a:pt x="154" y="1094"/>
                      <a:pt x="315" y="1251"/>
                      <a:pt x="485" y="1405"/>
                    </a:cubicBezTo>
                    <a:cubicBezTo>
                      <a:pt x="1446" y="2270"/>
                      <a:pt x="2610" y="2877"/>
                      <a:pt x="3866" y="3173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5" name="Google Shape;4675;p31"/>
            <p:cNvSpPr/>
            <p:nvPr/>
          </p:nvSpPr>
          <p:spPr>
            <a:xfrm>
              <a:off x="-22695" y="-15770"/>
              <a:ext cx="1690448" cy="1915602"/>
            </a:xfrm>
            <a:custGeom>
              <a:avLst/>
              <a:gdLst/>
              <a:ahLst/>
              <a:cxnLst/>
              <a:rect l="l" t="t" r="r" b="b"/>
              <a:pathLst>
                <a:path w="19791" h="22427" extrusionOk="0">
                  <a:moveTo>
                    <a:pt x="1" y="200"/>
                  </a:moveTo>
                  <a:lnTo>
                    <a:pt x="19791" y="1"/>
                  </a:lnTo>
                  <a:cubicBezTo>
                    <a:pt x="8819" y="2389"/>
                    <a:pt x="11204" y="8993"/>
                    <a:pt x="7791" y="15690"/>
                  </a:cubicBezTo>
                  <a:cubicBezTo>
                    <a:pt x="5927" y="19354"/>
                    <a:pt x="3018" y="21346"/>
                    <a:pt x="226" y="22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1"/>
            <p:cNvSpPr/>
            <p:nvPr/>
          </p:nvSpPr>
          <p:spPr>
            <a:xfrm>
              <a:off x="-22695" y="-13728"/>
              <a:ext cx="952376" cy="853730"/>
            </a:xfrm>
            <a:custGeom>
              <a:avLst/>
              <a:gdLst/>
              <a:ahLst/>
              <a:cxnLst/>
              <a:rect l="l" t="t" r="r" b="b"/>
              <a:pathLst>
                <a:path w="10311" h="9243" extrusionOk="0">
                  <a:moveTo>
                    <a:pt x="10310" y="0"/>
                  </a:moveTo>
                  <a:cubicBezTo>
                    <a:pt x="9517" y="2880"/>
                    <a:pt x="7048" y="8735"/>
                    <a:pt x="94" y="9243"/>
                  </a:cubicBezTo>
                  <a:lnTo>
                    <a:pt x="1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7" name="Google Shape;4677;p31"/>
          <p:cNvSpPr/>
          <p:nvPr/>
        </p:nvSpPr>
        <p:spPr>
          <a:xfrm>
            <a:off x="-14275" y="4083834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8" name="Google Shape;4678;p31"/>
          <p:cNvGrpSpPr/>
          <p:nvPr/>
        </p:nvGrpSpPr>
        <p:grpSpPr>
          <a:xfrm>
            <a:off x="6928153" y="-12998"/>
            <a:ext cx="2247425" cy="5184899"/>
            <a:chOff x="6928153" y="-12998"/>
            <a:chExt cx="2247425" cy="5184899"/>
          </a:xfrm>
        </p:grpSpPr>
        <p:grpSp>
          <p:nvGrpSpPr>
            <p:cNvPr id="4679" name="Google Shape;4679;p31"/>
            <p:cNvGrpSpPr/>
            <p:nvPr/>
          </p:nvGrpSpPr>
          <p:grpSpPr>
            <a:xfrm>
              <a:off x="7123441" y="-12998"/>
              <a:ext cx="2052136" cy="4962220"/>
              <a:chOff x="7123441" y="-12998"/>
              <a:chExt cx="2052136" cy="4962220"/>
            </a:xfrm>
          </p:grpSpPr>
          <p:sp>
            <p:nvSpPr>
              <p:cNvPr id="4680" name="Google Shape;4680;p31"/>
              <p:cNvSpPr/>
              <p:nvPr/>
            </p:nvSpPr>
            <p:spPr>
              <a:xfrm>
                <a:off x="7672798" y="-12998"/>
                <a:ext cx="1502780" cy="3260198"/>
              </a:xfrm>
              <a:custGeom>
                <a:avLst/>
                <a:gdLst/>
                <a:ahLst/>
                <a:cxnLst/>
                <a:rect l="l" t="t" r="r" b="b"/>
                <a:pathLst>
                  <a:path w="17156" h="37219" extrusionOk="0">
                    <a:moveTo>
                      <a:pt x="17052" y="0"/>
                    </a:moveTo>
                    <a:lnTo>
                      <a:pt x="0" y="0"/>
                    </a:lnTo>
                    <a:cubicBezTo>
                      <a:pt x="270" y="3108"/>
                      <a:pt x="1707" y="9072"/>
                      <a:pt x="8398" y="13045"/>
                    </a:cubicBezTo>
                    <a:cubicBezTo>
                      <a:pt x="17155" y="18241"/>
                      <a:pt x="11155" y="31488"/>
                      <a:pt x="17052" y="372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81" name="Google Shape;4681;p31"/>
              <p:cNvGrpSpPr/>
              <p:nvPr/>
            </p:nvGrpSpPr>
            <p:grpSpPr>
              <a:xfrm>
                <a:off x="7123441" y="2793741"/>
                <a:ext cx="2036531" cy="2155481"/>
                <a:chOff x="3844200" y="3565550"/>
                <a:chExt cx="524325" cy="554950"/>
              </a:xfrm>
            </p:grpSpPr>
            <p:sp>
              <p:nvSpPr>
                <p:cNvPr id="4682" name="Google Shape;4682;p31"/>
                <p:cNvSpPr/>
                <p:nvPr/>
              </p:nvSpPr>
              <p:spPr>
                <a:xfrm>
                  <a:off x="3937150" y="41058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9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2"/>
                      </a:cubicBezTo>
                      <a:cubicBezTo>
                        <a:pt x="302" y="483"/>
                        <a:pt x="312" y="483"/>
                        <a:pt x="320" y="483"/>
                      </a:cubicBezTo>
                      <a:cubicBezTo>
                        <a:pt x="520" y="483"/>
                        <a:pt x="638" y="250"/>
                        <a:pt x="509" y="93"/>
                      </a:cubicBezTo>
                      <a:cubicBezTo>
                        <a:pt x="461" y="32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31"/>
                <p:cNvSpPr/>
                <p:nvPr/>
              </p:nvSpPr>
              <p:spPr>
                <a:xfrm>
                  <a:off x="3923900" y="408937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5" y="0"/>
                      </a:moveTo>
                      <a:cubicBezTo>
                        <a:pt x="254" y="0"/>
                        <a:pt x="202" y="17"/>
                        <a:pt x="158" y="51"/>
                      </a:cubicBezTo>
                      <a:cubicBezTo>
                        <a:pt x="0" y="183"/>
                        <a:pt x="74" y="440"/>
                        <a:pt x="280" y="463"/>
                      </a:cubicBezTo>
                      <a:cubicBezTo>
                        <a:pt x="289" y="464"/>
                        <a:pt x="298" y="464"/>
                        <a:pt x="307" y="464"/>
                      </a:cubicBezTo>
                      <a:cubicBezTo>
                        <a:pt x="497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31"/>
                <p:cNvSpPr/>
                <p:nvPr/>
              </p:nvSpPr>
              <p:spPr>
                <a:xfrm>
                  <a:off x="3910575" y="4072850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7" y="0"/>
                      </a:moveTo>
                      <a:cubicBezTo>
                        <a:pt x="247" y="0"/>
                        <a:pt x="196" y="17"/>
                        <a:pt x="154" y="50"/>
                      </a:cubicBezTo>
                      <a:cubicBezTo>
                        <a:pt x="0" y="176"/>
                        <a:pt x="74" y="423"/>
                        <a:pt x="273" y="445"/>
                      </a:cubicBezTo>
                      <a:cubicBezTo>
                        <a:pt x="281" y="446"/>
                        <a:pt x="289" y="447"/>
                        <a:pt x="296" y="447"/>
                      </a:cubicBezTo>
                      <a:cubicBezTo>
                        <a:pt x="479" y="447"/>
                        <a:pt x="590" y="230"/>
                        <a:pt x="469" y="82"/>
                      </a:cubicBezTo>
                      <a:cubicBezTo>
                        <a:pt x="426" y="28"/>
                        <a:pt x="362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31"/>
                <p:cNvSpPr/>
                <p:nvPr/>
              </p:nvSpPr>
              <p:spPr>
                <a:xfrm>
                  <a:off x="3897300" y="405627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70"/>
                        <a:pt x="71" y="408"/>
                        <a:pt x="261" y="427"/>
                      </a:cubicBezTo>
                      <a:cubicBezTo>
                        <a:pt x="269" y="428"/>
                        <a:pt x="277" y="428"/>
                        <a:pt x="284" y="428"/>
                      </a:cubicBezTo>
                      <a:cubicBezTo>
                        <a:pt x="460" y="428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31"/>
                <p:cNvSpPr/>
                <p:nvPr/>
              </p:nvSpPr>
              <p:spPr>
                <a:xfrm>
                  <a:off x="3884050" y="403977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31"/>
                <p:cNvSpPr/>
                <p:nvPr/>
              </p:nvSpPr>
              <p:spPr>
                <a:xfrm>
                  <a:off x="3870800" y="402320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7" y="0"/>
                      </a:moveTo>
                      <a:cubicBezTo>
                        <a:pt x="214" y="0"/>
                        <a:pt x="171" y="15"/>
                        <a:pt x="135" y="44"/>
                      </a:cubicBezTo>
                      <a:cubicBezTo>
                        <a:pt x="0" y="153"/>
                        <a:pt x="64" y="371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31"/>
                <p:cNvSpPr/>
                <p:nvPr/>
              </p:nvSpPr>
              <p:spPr>
                <a:xfrm>
                  <a:off x="3857450" y="400670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2" y="42"/>
                      </a:cubicBezTo>
                      <a:cubicBezTo>
                        <a:pt x="1" y="144"/>
                        <a:pt x="65" y="353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31"/>
                <p:cNvSpPr/>
                <p:nvPr/>
              </p:nvSpPr>
              <p:spPr>
                <a:xfrm>
                  <a:off x="3844200" y="3990175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5" y="1"/>
                      </a:moveTo>
                      <a:cubicBezTo>
                        <a:pt x="196" y="1"/>
                        <a:pt x="156" y="14"/>
                        <a:pt x="123" y="41"/>
                      </a:cubicBezTo>
                      <a:cubicBezTo>
                        <a:pt x="0" y="137"/>
                        <a:pt x="58" y="336"/>
                        <a:pt x="216" y="352"/>
                      </a:cubicBezTo>
                      <a:cubicBezTo>
                        <a:pt x="222" y="353"/>
                        <a:pt x="229" y="353"/>
                        <a:pt x="235" y="353"/>
                      </a:cubicBezTo>
                      <a:cubicBezTo>
                        <a:pt x="381" y="353"/>
                        <a:pt x="465" y="183"/>
                        <a:pt x="370" y="66"/>
                      </a:cubicBezTo>
                      <a:cubicBezTo>
                        <a:pt x="336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31"/>
                <p:cNvSpPr/>
                <p:nvPr/>
              </p:nvSpPr>
              <p:spPr>
                <a:xfrm>
                  <a:off x="3968325" y="4107900"/>
                  <a:ext cx="165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4" extrusionOk="0">
                      <a:moveTo>
                        <a:pt x="330" y="0"/>
                      </a:moveTo>
                      <a:cubicBezTo>
                        <a:pt x="275" y="0"/>
                        <a:pt x="220" y="18"/>
                        <a:pt x="174" y="56"/>
                      </a:cubicBezTo>
                      <a:cubicBezTo>
                        <a:pt x="1" y="197"/>
                        <a:pt x="84" y="480"/>
                        <a:pt x="306" y="503"/>
                      </a:cubicBezTo>
                      <a:cubicBezTo>
                        <a:pt x="315" y="503"/>
                        <a:pt x="324" y="504"/>
                        <a:pt x="333" y="504"/>
                      </a:cubicBezTo>
                      <a:cubicBezTo>
                        <a:pt x="539" y="504"/>
                        <a:pt x="660" y="261"/>
                        <a:pt x="528" y="94"/>
                      </a:cubicBezTo>
                      <a:cubicBezTo>
                        <a:pt x="477" y="32"/>
                        <a:pt x="403" y="0"/>
                        <a:pt x="3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31"/>
                <p:cNvSpPr/>
                <p:nvPr/>
              </p:nvSpPr>
              <p:spPr>
                <a:xfrm>
                  <a:off x="3955075" y="409140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4" y="0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6" y="483"/>
                        <a:pt x="634" y="249"/>
                        <a:pt x="505" y="89"/>
                      </a:cubicBezTo>
                      <a:cubicBezTo>
                        <a:pt x="457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31"/>
                <p:cNvSpPr/>
                <p:nvPr/>
              </p:nvSpPr>
              <p:spPr>
                <a:xfrm>
                  <a:off x="3941725" y="4074825"/>
                  <a:ext cx="154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8" extrusionOk="0">
                      <a:moveTo>
                        <a:pt x="309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3" y="467"/>
                        <a:pt x="302" y="468"/>
                        <a:pt x="310" y="468"/>
                      </a:cubicBezTo>
                      <a:cubicBezTo>
                        <a:pt x="501" y="468"/>
                        <a:pt x="615" y="241"/>
                        <a:pt x="489" y="87"/>
                      </a:cubicBezTo>
                      <a:cubicBezTo>
                        <a:pt x="444" y="31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31"/>
                <p:cNvSpPr/>
                <p:nvPr/>
              </p:nvSpPr>
              <p:spPr>
                <a:xfrm>
                  <a:off x="3928475" y="4058325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31"/>
                <p:cNvSpPr/>
                <p:nvPr/>
              </p:nvSpPr>
              <p:spPr>
                <a:xfrm>
                  <a:off x="3915225" y="404180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0" y="167"/>
                        <a:pt x="71" y="405"/>
                        <a:pt x="261" y="428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31"/>
                <p:cNvSpPr/>
                <p:nvPr/>
              </p:nvSpPr>
              <p:spPr>
                <a:xfrm>
                  <a:off x="3901975" y="4025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6" y="410"/>
                        <a:pt x="263" y="411"/>
                        <a:pt x="271" y="411"/>
                      </a:cubicBezTo>
                      <a:cubicBezTo>
                        <a:pt x="440" y="411"/>
                        <a:pt x="538" y="214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31"/>
                <p:cNvSpPr/>
                <p:nvPr/>
              </p:nvSpPr>
              <p:spPr>
                <a:xfrm>
                  <a:off x="3888625" y="4008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31"/>
                <p:cNvSpPr/>
                <p:nvPr/>
              </p:nvSpPr>
              <p:spPr>
                <a:xfrm>
                  <a:off x="3875375" y="3992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8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0" y="373"/>
                        <a:pt x="491" y="193"/>
                        <a:pt x="392" y="70"/>
                      </a:cubicBezTo>
                      <a:cubicBezTo>
                        <a:pt x="356" y="25"/>
                        <a:pt x="302" y="1"/>
                        <a:pt x="2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31"/>
                <p:cNvSpPr/>
                <p:nvPr/>
              </p:nvSpPr>
              <p:spPr>
                <a:xfrm>
                  <a:off x="3862125" y="3975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3"/>
                        <a:pt x="122" y="39"/>
                      </a:cubicBezTo>
                      <a:cubicBezTo>
                        <a:pt x="0" y="139"/>
                        <a:pt x="58" y="335"/>
                        <a:pt x="215" y="354"/>
                      </a:cubicBezTo>
                      <a:cubicBezTo>
                        <a:pt x="222" y="355"/>
                        <a:pt x="228" y="355"/>
                        <a:pt x="235" y="355"/>
                      </a:cubicBezTo>
                      <a:cubicBezTo>
                        <a:pt x="381" y="355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31"/>
                <p:cNvSpPr/>
                <p:nvPr/>
              </p:nvSpPr>
              <p:spPr>
                <a:xfrm>
                  <a:off x="3848850" y="395915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3" y="0"/>
                      </a:moveTo>
                      <a:cubicBezTo>
                        <a:pt x="185" y="0"/>
                        <a:pt x="148" y="13"/>
                        <a:pt x="117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0"/>
                      </a:cubicBezTo>
                      <a:cubicBezTo>
                        <a:pt x="319" y="21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31"/>
                <p:cNvSpPr/>
                <p:nvPr/>
              </p:nvSpPr>
              <p:spPr>
                <a:xfrm>
                  <a:off x="3986250" y="4093425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1" y="477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57"/>
                        <a:pt x="527" y="92"/>
                      </a:cubicBezTo>
                      <a:cubicBezTo>
                        <a:pt x="476" y="32"/>
                        <a:pt x="40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31"/>
                <p:cNvSpPr/>
                <p:nvPr/>
              </p:nvSpPr>
              <p:spPr>
                <a:xfrm>
                  <a:off x="3973000" y="4076850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92"/>
                        <a:pt x="80" y="459"/>
                        <a:pt x="293" y="482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3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31"/>
                <p:cNvSpPr/>
                <p:nvPr/>
              </p:nvSpPr>
              <p:spPr>
                <a:xfrm>
                  <a:off x="3959650" y="4060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1"/>
                      </a:moveTo>
                      <a:cubicBezTo>
                        <a:pt x="256" y="1"/>
                        <a:pt x="204" y="18"/>
                        <a:pt x="161" y="52"/>
                      </a:cubicBezTo>
                      <a:cubicBezTo>
                        <a:pt x="1" y="184"/>
                        <a:pt x="78" y="441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3" y="31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31"/>
                <p:cNvSpPr/>
                <p:nvPr/>
              </p:nvSpPr>
              <p:spPr>
                <a:xfrm>
                  <a:off x="3946400" y="4043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2"/>
                      </a:cubicBezTo>
                      <a:cubicBezTo>
                        <a:pt x="0" y="177"/>
                        <a:pt x="74" y="425"/>
                        <a:pt x="270" y="444"/>
                      </a:cubicBezTo>
                      <a:cubicBezTo>
                        <a:pt x="280" y="445"/>
                        <a:pt x="289" y="446"/>
                        <a:pt x="297" y="446"/>
                      </a:cubicBezTo>
                      <a:cubicBezTo>
                        <a:pt x="480" y="446"/>
                        <a:pt x="586" y="231"/>
                        <a:pt x="470" y="84"/>
                      </a:cubicBezTo>
                      <a:cubicBezTo>
                        <a:pt x="424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31"/>
                <p:cNvSpPr/>
                <p:nvPr/>
              </p:nvSpPr>
              <p:spPr>
                <a:xfrm>
                  <a:off x="3933150" y="4027275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70"/>
                        <a:pt x="71" y="408"/>
                        <a:pt x="260" y="427"/>
                      </a:cubicBezTo>
                      <a:cubicBezTo>
                        <a:pt x="268" y="428"/>
                        <a:pt x="276" y="428"/>
                        <a:pt x="284" y="428"/>
                      </a:cubicBezTo>
                      <a:cubicBezTo>
                        <a:pt x="459" y="428"/>
                        <a:pt x="564" y="222"/>
                        <a:pt x="447" y="80"/>
                      </a:cubicBezTo>
                      <a:cubicBezTo>
                        <a:pt x="405" y="27"/>
                        <a:pt x="343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31"/>
                <p:cNvSpPr/>
                <p:nvPr/>
              </p:nvSpPr>
              <p:spPr>
                <a:xfrm>
                  <a:off x="3919800" y="4010775"/>
                  <a:ext cx="1355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7" extrusionOk="0">
                      <a:moveTo>
                        <a:pt x="274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58"/>
                        <a:pt x="71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3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31"/>
                <p:cNvSpPr/>
                <p:nvPr/>
              </p:nvSpPr>
              <p:spPr>
                <a:xfrm>
                  <a:off x="3906550" y="3994200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91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31"/>
                <p:cNvSpPr/>
                <p:nvPr/>
              </p:nvSpPr>
              <p:spPr>
                <a:xfrm>
                  <a:off x="3893300" y="397770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4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4"/>
                        <a:pt x="61" y="353"/>
                        <a:pt x="228" y="373"/>
                      </a:cubicBezTo>
                      <a:cubicBezTo>
                        <a:pt x="235" y="373"/>
                        <a:pt x="241" y="373"/>
                        <a:pt x="248" y="373"/>
                      </a:cubicBezTo>
                      <a:cubicBezTo>
                        <a:pt x="400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31"/>
                <p:cNvSpPr/>
                <p:nvPr/>
              </p:nvSpPr>
              <p:spPr>
                <a:xfrm>
                  <a:off x="3880025" y="396115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3" y="0"/>
                      </a:moveTo>
                      <a:cubicBezTo>
                        <a:pt x="194" y="0"/>
                        <a:pt x="155" y="14"/>
                        <a:pt x="123" y="41"/>
                      </a:cubicBezTo>
                      <a:cubicBezTo>
                        <a:pt x="1" y="138"/>
                        <a:pt x="59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78" y="354"/>
                        <a:pt x="466" y="184"/>
                        <a:pt x="370" y="67"/>
                      </a:cubicBezTo>
                      <a:cubicBezTo>
                        <a:pt x="336" y="23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31"/>
                <p:cNvSpPr/>
                <p:nvPr/>
              </p:nvSpPr>
              <p:spPr>
                <a:xfrm>
                  <a:off x="3866775" y="3944625"/>
                  <a:ext cx="110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4" extrusionOk="0">
                      <a:moveTo>
                        <a:pt x="219" y="1"/>
                      </a:moveTo>
                      <a:cubicBezTo>
                        <a:pt x="182" y="1"/>
                        <a:pt x="144" y="13"/>
                        <a:pt x="113" y="37"/>
                      </a:cubicBezTo>
                      <a:cubicBezTo>
                        <a:pt x="1" y="130"/>
                        <a:pt x="55" y="317"/>
                        <a:pt x="203" y="333"/>
                      </a:cubicBezTo>
                      <a:cubicBezTo>
                        <a:pt x="210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68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31"/>
                <p:cNvSpPr/>
                <p:nvPr/>
              </p:nvSpPr>
              <p:spPr>
                <a:xfrm>
                  <a:off x="3853450" y="3928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1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9" y="317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9"/>
                      </a:cubicBezTo>
                      <a:cubicBezTo>
                        <a:pt x="302" y="21"/>
                        <a:pt x="257" y="1"/>
                        <a:pt x="2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31"/>
                <p:cNvSpPr/>
                <p:nvPr/>
              </p:nvSpPr>
              <p:spPr>
                <a:xfrm>
                  <a:off x="4017350" y="4095400"/>
                  <a:ext cx="1720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3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8"/>
                      </a:cubicBezTo>
                      <a:cubicBezTo>
                        <a:pt x="0" y="202"/>
                        <a:pt x="87" y="495"/>
                        <a:pt x="318" y="520"/>
                      </a:cubicBezTo>
                      <a:cubicBezTo>
                        <a:pt x="329" y="522"/>
                        <a:pt x="339" y="522"/>
                        <a:pt x="349" y="522"/>
                      </a:cubicBezTo>
                      <a:cubicBezTo>
                        <a:pt x="559" y="522"/>
                        <a:pt x="688" y="271"/>
                        <a:pt x="550" y="99"/>
                      </a:cubicBezTo>
                      <a:cubicBezTo>
                        <a:pt x="498" y="35"/>
                        <a:pt x="422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31"/>
                <p:cNvSpPr/>
                <p:nvPr/>
              </p:nvSpPr>
              <p:spPr>
                <a:xfrm>
                  <a:off x="4004075" y="4078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7"/>
                      </a:cubicBezTo>
                      <a:cubicBezTo>
                        <a:pt x="1" y="198"/>
                        <a:pt x="84" y="481"/>
                        <a:pt x="306" y="503"/>
                      </a:cubicBezTo>
                      <a:cubicBezTo>
                        <a:pt x="315" y="504"/>
                        <a:pt x="325" y="505"/>
                        <a:pt x="334" y="505"/>
                      </a:cubicBezTo>
                      <a:cubicBezTo>
                        <a:pt x="542" y="505"/>
                        <a:pt x="663" y="262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31"/>
                <p:cNvSpPr/>
                <p:nvPr/>
              </p:nvSpPr>
              <p:spPr>
                <a:xfrm>
                  <a:off x="3990825" y="406240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20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1"/>
                      </a:cubicBezTo>
                      <a:cubicBezTo>
                        <a:pt x="305" y="482"/>
                        <a:pt x="314" y="482"/>
                        <a:pt x="323" y="482"/>
                      </a:cubicBezTo>
                      <a:cubicBezTo>
                        <a:pt x="519" y="482"/>
                        <a:pt x="638" y="249"/>
                        <a:pt x="508" y="89"/>
                      </a:cubicBezTo>
                      <a:cubicBezTo>
                        <a:pt x="461" y="30"/>
                        <a:pt x="39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31"/>
                <p:cNvSpPr/>
                <p:nvPr/>
              </p:nvSpPr>
              <p:spPr>
                <a:xfrm>
                  <a:off x="3977575" y="4045825"/>
                  <a:ext cx="1530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8" extrusionOk="0">
                      <a:moveTo>
                        <a:pt x="309" y="1"/>
                      </a:moveTo>
                      <a:cubicBezTo>
                        <a:pt x="257" y="1"/>
                        <a:pt x="204" y="18"/>
                        <a:pt x="161" y="55"/>
                      </a:cubicBezTo>
                      <a:cubicBezTo>
                        <a:pt x="0" y="183"/>
                        <a:pt x="77" y="443"/>
                        <a:pt x="283" y="466"/>
                      </a:cubicBezTo>
                      <a:cubicBezTo>
                        <a:pt x="292" y="467"/>
                        <a:pt x="301" y="467"/>
                        <a:pt x="310" y="467"/>
                      </a:cubicBezTo>
                      <a:cubicBezTo>
                        <a:pt x="500" y="467"/>
                        <a:pt x="612" y="240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31"/>
                <p:cNvSpPr/>
                <p:nvPr/>
              </p:nvSpPr>
              <p:spPr>
                <a:xfrm>
                  <a:off x="3964325" y="4029325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0" y="445"/>
                      </a:cubicBezTo>
                      <a:cubicBezTo>
                        <a:pt x="278" y="445"/>
                        <a:pt x="286" y="446"/>
                        <a:pt x="293" y="446"/>
                      </a:cubicBezTo>
                      <a:cubicBezTo>
                        <a:pt x="479" y="446"/>
                        <a:pt x="586" y="230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31"/>
                <p:cNvSpPr/>
                <p:nvPr/>
              </p:nvSpPr>
              <p:spPr>
                <a:xfrm>
                  <a:off x="3951050" y="4012800"/>
                  <a:ext cx="140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6" extrusionOk="0">
                      <a:moveTo>
                        <a:pt x="282" y="1"/>
                      </a:moveTo>
                      <a:cubicBezTo>
                        <a:pt x="235" y="1"/>
                        <a:pt x="188" y="16"/>
                        <a:pt x="149" y="48"/>
                      </a:cubicBezTo>
                      <a:cubicBezTo>
                        <a:pt x="1" y="167"/>
                        <a:pt x="71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58" y="426"/>
                        <a:pt x="561" y="221"/>
                        <a:pt x="447" y="80"/>
                      </a:cubicBezTo>
                      <a:cubicBezTo>
                        <a:pt x="406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31"/>
                <p:cNvSpPr/>
                <p:nvPr/>
              </p:nvSpPr>
              <p:spPr>
                <a:xfrm>
                  <a:off x="3937725" y="3996225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31"/>
                <p:cNvSpPr/>
                <p:nvPr/>
              </p:nvSpPr>
              <p:spPr>
                <a:xfrm>
                  <a:off x="3924450" y="3979725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88"/>
                      </a:cubicBezTo>
                      <a:cubicBezTo>
                        <a:pt x="247" y="389"/>
                        <a:pt x="254" y="389"/>
                        <a:pt x="262" y="389"/>
                      </a:cubicBezTo>
                      <a:cubicBezTo>
                        <a:pt x="422" y="389"/>
                        <a:pt x="517" y="202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31"/>
                <p:cNvSpPr/>
                <p:nvPr/>
              </p:nvSpPr>
              <p:spPr>
                <a:xfrm>
                  <a:off x="3911200" y="3963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2"/>
                        <a:pt x="239" y="373"/>
                        <a:pt x="245" y="373"/>
                      </a:cubicBezTo>
                      <a:cubicBezTo>
                        <a:pt x="401" y="373"/>
                        <a:pt x="491" y="193"/>
                        <a:pt x="390" y="70"/>
                      </a:cubicBezTo>
                      <a:cubicBezTo>
                        <a:pt x="353" y="24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31"/>
                <p:cNvSpPr/>
                <p:nvPr/>
              </p:nvSpPr>
              <p:spPr>
                <a:xfrm>
                  <a:off x="3897950" y="394667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2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0" y="138"/>
                        <a:pt x="58" y="334"/>
                        <a:pt x="216" y="354"/>
                      </a:cubicBezTo>
                      <a:cubicBezTo>
                        <a:pt x="222" y="354"/>
                        <a:pt x="228" y="355"/>
                        <a:pt x="235" y="355"/>
                      </a:cubicBezTo>
                      <a:cubicBezTo>
                        <a:pt x="378" y="355"/>
                        <a:pt x="466" y="182"/>
                        <a:pt x="370" y="65"/>
                      </a:cubicBezTo>
                      <a:cubicBezTo>
                        <a:pt x="335" y="22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31"/>
                <p:cNvSpPr/>
                <p:nvPr/>
              </p:nvSpPr>
              <p:spPr>
                <a:xfrm>
                  <a:off x="3884600" y="393015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9" y="0"/>
                        <a:pt x="151" y="12"/>
                        <a:pt x="120" y="38"/>
                      </a:cubicBezTo>
                      <a:cubicBezTo>
                        <a:pt x="1" y="131"/>
                        <a:pt x="59" y="317"/>
                        <a:pt x="207" y="333"/>
                      </a:cubicBezTo>
                      <a:cubicBezTo>
                        <a:pt x="213" y="334"/>
                        <a:pt x="219" y="334"/>
                        <a:pt x="226" y="334"/>
                      </a:cubicBezTo>
                      <a:cubicBezTo>
                        <a:pt x="362" y="334"/>
                        <a:pt x="444" y="171"/>
                        <a:pt x="354" y="60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31"/>
                <p:cNvSpPr/>
                <p:nvPr/>
              </p:nvSpPr>
              <p:spPr>
                <a:xfrm>
                  <a:off x="3871350" y="39135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1" y="126"/>
                        <a:pt x="55" y="302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7" y="165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31"/>
                <p:cNvSpPr/>
                <p:nvPr/>
              </p:nvSpPr>
              <p:spPr>
                <a:xfrm>
                  <a:off x="4048525" y="409752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8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1" y="539"/>
                        <a:pt x="352" y="540"/>
                        <a:pt x="362" y="540"/>
                      </a:cubicBezTo>
                      <a:cubicBezTo>
                        <a:pt x="581" y="540"/>
                        <a:pt x="713" y="279"/>
                        <a:pt x="569" y="101"/>
                      </a:cubicBezTo>
                      <a:cubicBezTo>
                        <a:pt x="515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31"/>
                <p:cNvSpPr/>
                <p:nvPr/>
              </p:nvSpPr>
              <p:spPr>
                <a:xfrm>
                  <a:off x="4035250" y="4080925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8" y="495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5" y="272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31"/>
                <p:cNvSpPr/>
                <p:nvPr/>
              </p:nvSpPr>
              <p:spPr>
                <a:xfrm>
                  <a:off x="4022000" y="4064425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9"/>
                        <a:pt x="174" y="56"/>
                      </a:cubicBezTo>
                      <a:cubicBezTo>
                        <a:pt x="0" y="198"/>
                        <a:pt x="84" y="477"/>
                        <a:pt x="306" y="500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2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31"/>
                <p:cNvSpPr/>
                <p:nvPr/>
              </p:nvSpPr>
              <p:spPr>
                <a:xfrm>
                  <a:off x="4008750" y="40478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6" y="481"/>
                      </a:cubicBezTo>
                      <a:cubicBezTo>
                        <a:pt x="305" y="482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31"/>
                <p:cNvSpPr/>
                <p:nvPr/>
              </p:nvSpPr>
              <p:spPr>
                <a:xfrm>
                  <a:off x="3995475" y="4031350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4"/>
                        <a:pt x="78" y="441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9" y="87"/>
                      </a:cubicBezTo>
                      <a:cubicBezTo>
                        <a:pt x="442" y="30"/>
                        <a:pt x="374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31"/>
                <p:cNvSpPr/>
                <p:nvPr/>
              </p:nvSpPr>
              <p:spPr>
                <a:xfrm>
                  <a:off x="3982225" y="4014800"/>
                  <a:ext cx="146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6" extrusionOk="0">
                      <a:moveTo>
                        <a:pt x="293" y="0"/>
                      </a:moveTo>
                      <a:cubicBezTo>
                        <a:pt x="243" y="0"/>
                        <a:pt x="193" y="17"/>
                        <a:pt x="152" y="52"/>
                      </a:cubicBezTo>
                      <a:cubicBezTo>
                        <a:pt x="1" y="177"/>
                        <a:pt x="75" y="425"/>
                        <a:pt x="271" y="444"/>
                      </a:cubicBezTo>
                      <a:cubicBezTo>
                        <a:pt x="280" y="445"/>
                        <a:pt x="289" y="445"/>
                        <a:pt x="297" y="445"/>
                      </a:cubicBezTo>
                      <a:cubicBezTo>
                        <a:pt x="478" y="445"/>
                        <a:pt x="586" y="231"/>
                        <a:pt x="467" y="84"/>
                      </a:cubicBezTo>
                      <a:cubicBezTo>
                        <a:pt x="423" y="29"/>
                        <a:pt x="358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31"/>
                <p:cNvSpPr/>
                <p:nvPr/>
              </p:nvSpPr>
              <p:spPr>
                <a:xfrm>
                  <a:off x="3968900" y="3998250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7" y="1"/>
                        <a:pt x="188" y="17"/>
                        <a:pt x="148" y="49"/>
                      </a:cubicBezTo>
                      <a:cubicBezTo>
                        <a:pt x="0" y="171"/>
                        <a:pt x="71" y="409"/>
                        <a:pt x="261" y="428"/>
                      </a:cubicBezTo>
                      <a:cubicBezTo>
                        <a:pt x="268" y="429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31"/>
                <p:cNvSpPr/>
                <p:nvPr/>
              </p:nvSpPr>
              <p:spPr>
                <a:xfrm>
                  <a:off x="3955625" y="3981750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1" y="1"/>
                      </a:moveTo>
                      <a:cubicBezTo>
                        <a:pt x="226" y="1"/>
                        <a:pt x="180" y="16"/>
                        <a:pt x="142" y="47"/>
                      </a:cubicBezTo>
                      <a:cubicBezTo>
                        <a:pt x="1" y="159"/>
                        <a:pt x="68" y="390"/>
                        <a:pt x="252" y="407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6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31"/>
                <p:cNvSpPr/>
                <p:nvPr/>
              </p:nvSpPr>
              <p:spPr>
                <a:xfrm>
                  <a:off x="3942375" y="3965200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3" y="201"/>
                        <a:pt x="409" y="72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31"/>
                <p:cNvSpPr/>
                <p:nvPr/>
              </p:nvSpPr>
              <p:spPr>
                <a:xfrm>
                  <a:off x="3929125" y="39486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3" y="373"/>
                        <a:pt x="241" y="373"/>
                        <a:pt x="248" y="373"/>
                      </a:cubicBezTo>
                      <a:cubicBezTo>
                        <a:pt x="399" y="373"/>
                        <a:pt x="490" y="193"/>
                        <a:pt x="389" y="70"/>
                      </a:cubicBezTo>
                      <a:cubicBezTo>
                        <a:pt x="353" y="25"/>
                        <a:pt x="300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31"/>
                <p:cNvSpPr/>
                <p:nvPr/>
              </p:nvSpPr>
              <p:spPr>
                <a:xfrm>
                  <a:off x="3915775" y="393215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0"/>
                      </a:moveTo>
                      <a:cubicBezTo>
                        <a:pt x="197" y="0"/>
                        <a:pt x="158" y="14"/>
                        <a:pt x="126" y="41"/>
                      </a:cubicBezTo>
                      <a:cubicBezTo>
                        <a:pt x="1" y="138"/>
                        <a:pt x="62" y="337"/>
                        <a:pt x="216" y="353"/>
                      </a:cubicBezTo>
                      <a:cubicBezTo>
                        <a:pt x="223" y="354"/>
                        <a:pt x="229" y="354"/>
                        <a:pt x="236" y="354"/>
                      </a:cubicBezTo>
                      <a:cubicBezTo>
                        <a:pt x="382" y="354"/>
                        <a:pt x="469" y="184"/>
                        <a:pt x="374" y="67"/>
                      </a:cubicBezTo>
                      <a:cubicBezTo>
                        <a:pt x="339" y="23"/>
                        <a:pt x="288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31"/>
                <p:cNvSpPr/>
                <p:nvPr/>
              </p:nvSpPr>
              <p:spPr>
                <a:xfrm>
                  <a:off x="3902525" y="3915625"/>
                  <a:ext cx="11100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4" extrusionOk="0">
                      <a:moveTo>
                        <a:pt x="221" y="1"/>
                      </a:moveTo>
                      <a:cubicBezTo>
                        <a:pt x="184" y="1"/>
                        <a:pt x="148" y="12"/>
                        <a:pt x="116" y="37"/>
                      </a:cubicBezTo>
                      <a:cubicBezTo>
                        <a:pt x="1" y="130"/>
                        <a:pt x="58" y="317"/>
                        <a:pt x="206" y="333"/>
                      </a:cubicBezTo>
                      <a:cubicBezTo>
                        <a:pt x="213" y="333"/>
                        <a:pt x="219" y="334"/>
                        <a:pt x="226" y="334"/>
                      </a:cubicBezTo>
                      <a:cubicBezTo>
                        <a:pt x="362" y="334"/>
                        <a:pt x="443" y="173"/>
                        <a:pt x="351" y="63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31"/>
                <p:cNvSpPr/>
                <p:nvPr/>
              </p:nvSpPr>
              <p:spPr>
                <a:xfrm>
                  <a:off x="3889275" y="3899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3" y="1"/>
                      </a:moveTo>
                      <a:cubicBezTo>
                        <a:pt x="178" y="1"/>
                        <a:pt x="142" y="12"/>
                        <a:pt x="113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5" y="59"/>
                      </a:cubicBezTo>
                      <a:cubicBezTo>
                        <a:pt x="304" y="20"/>
                        <a:pt x="258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31"/>
                <p:cNvSpPr/>
                <p:nvPr/>
              </p:nvSpPr>
              <p:spPr>
                <a:xfrm>
                  <a:off x="4079775" y="4099525"/>
                  <a:ext cx="183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557" extrusionOk="0">
                      <a:moveTo>
                        <a:pt x="369" y="0"/>
                      </a:moveTo>
                      <a:cubicBezTo>
                        <a:pt x="307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1" y="556"/>
                        <a:pt x="371" y="556"/>
                      </a:cubicBezTo>
                      <a:cubicBezTo>
                        <a:pt x="598" y="556"/>
                        <a:pt x="733" y="286"/>
                        <a:pt x="585" y="102"/>
                      </a:cubicBezTo>
                      <a:cubicBezTo>
                        <a:pt x="529" y="35"/>
                        <a:pt x="449" y="0"/>
                        <a:pt x="3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31"/>
                <p:cNvSpPr/>
                <p:nvPr/>
              </p:nvSpPr>
              <p:spPr>
                <a:xfrm>
                  <a:off x="4066425" y="4082975"/>
                  <a:ext cx="1780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" h="540" extrusionOk="0">
                      <a:moveTo>
                        <a:pt x="356" y="1"/>
                      </a:moveTo>
                      <a:cubicBezTo>
                        <a:pt x="298" y="1"/>
                        <a:pt x="238" y="20"/>
                        <a:pt x="187" y="60"/>
                      </a:cubicBezTo>
                      <a:cubicBezTo>
                        <a:pt x="1" y="211"/>
                        <a:pt x="91" y="513"/>
                        <a:pt x="328" y="539"/>
                      </a:cubicBezTo>
                      <a:cubicBezTo>
                        <a:pt x="338" y="539"/>
                        <a:pt x="347" y="540"/>
                        <a:pt x="356" y="540"/>
                      </a:cubicBezTo>
                      <a:cubicBezTo>
                        <a:pt x="581" y="540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31"/>
                <p:cNvSpPr/>
                <p:nvPr/>
              </p:nvSpPr>
              <p:spPr>
                <a:xfrm>
                  <a:off x="4053175" y="406645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3"/>
                        <a:pt x="87" y="493"/>
                        <a:pt x="315" y="518"/>
                      </a:cubicBezTo>
                      <a:cubicBezTo>
                        <a:pt x="326" y="519"/>
                        <a:pt x="336" y="520"/>
                        <a:pt x="346" y="520"/>
                      </a:cubicBezTo>
                      <a:cubicBezTo>
                        <a:pt x="559" y="520"/>
                        <a:pt x="685" y="269"/>
                        <a:pt x="547" y="97"/>
                      </a:cubicBezTo>
                      <a:cubicBezTo>
                        <a:pt x="496" y="33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31"/>
                <p:cNvSpPr/>
                <p:nvPr/>
              </p:nvSpPr>
              <p:spPr>
                <a:xfrm>
                  <a:off x="4039925" y="4049875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81"/>
                        <a:pt x="305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8" y="505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31"/>
                <p:cNvSpPr/>
                <p:nvPr/>
              </p:nvSpPr>
              <p:spPr>
                <a:xfrm>
                  <a:off x="4026650" y="4033375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31"/>
                <p:cNvSpPr/>
                <p:nvPr/>
              </p:nvSpPr>
              <p:spPr>
                <a:xfrm>
                  <a:off x="4013400" y="4016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8" y="1"/>
                      </a:moveTo>
                      <a:cubicBezTo>
                        <a:pt x="256" y="1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3" y="466"/>
                      </a:cubicBezTo>
                      <a:cubicBezTo>
                        <a:pt x="291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6" y="87"/>
                      </a:cubicBezTo>
                      <a:cubicBezTo>
                        <a:pt x="440" y="30"/>
                        <a:pt x="374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31"/>
                <p:cNvSpPr/>
                <p:nvPr/>
              </p:nvSpPr>
              <p:spPr>
                <a:xfrm>
                  <a:off x="4000075" y="4000325"/>
                  <a:ext cx="147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4" y="49"/>
                      </a:cubicBezTo>
                      <a:cubicBezTo>
                        <a:pt x="0" y="175"/>
                        <a:pt x="74" y="425"/>
                        <a:pt x="273" y="444"/>
                      </a:cubicBezTo>
                      <a:cubicBezTo>
                        <a:pt x="281" y="445"/>
                        <a:pt x="289" y="446"/>
                        <a:pt x="296" y="446"/>
                      </a:cubicBezTo>
                      <a:cubicBezTo>
                        <a:pt x="479" y="446"/>
                        <a:pt x="590" y="229"/>
                        <a:pt x="469" y="81"/>
                      </a:cubicBezTo>
                      <a:cubicBezTo>
                        <a:pt x="425" y="28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31"/>
                <p:cNvSpPr/>
                <p:nvPr/>
              </p:nvSpPr>
              <p:spPr>
                <a:xfrm>
                  <a:off x="3986800" y="3983800"/>
                  <a:ext cx="14100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6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5"/>
                        <a:pt x="261" y="424"/>
                      </a:cubicBezTo>
                      <a:cubicBezTo>
                        <a:pt x="270" y="425"/>
                        <a:pt x="279" y="426"/>
                        <a:pt x="288" y="426"/>
                      </a:cubicBezTo>
                      <a:cubicBezTo>
                        <a:pt x="462" y="426"/>
                        <a:pt x="564" y="221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31"/>
                <p:cNvSpPr/>
                <p:nvPr/>
              </p:nvSpPr>
              <p:spPr>
                <a:xfrm>
                  <a:off x="3973550" y="3967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1" y="162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31"/>
                <p:cNvSpPr/>
                <p:nvPr/>
              </p:nvSpPr>
              <p:spPr>
                <a:xfrm>
                  <a:off x="3960300" y="3950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2"/>
                        <a:pt x="251" y="392"/>
                        <a:pt x="257" y="392"/>
                      </a:cubicBezTo>
                      <a:cubicBezTo>
                        <a:pt x="417" y="392"/>
                        <a:pt x="514" y="203"/>
                        <a:pt x="408" y="73"/>
                      </a:cubicBezTo>
                      <a:cubicBezTo>
                        <a:pt x="370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31"/>
                <p:cNvSpPr/>
                <p:nvPr/>
              </p:nvSpPr>
              <p:spPr>
                <a:xfrm>
                  <a:off x="3946950" y="393417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9" y="0"/>
                      </a:moveTo>
                      <a:cubicBezTo>
                        <a:pt x="208" y="0"/>
                        <a:pt x="166" y="15"/>
                        <a:pt x="133" y="44"/>
                      </a:cubicBezTo>
                      <a:cubicBezTo>
                        <a:pt x="1" y="147"/>
                        <a:pt x="65" y="356"/>
                        <a:pt x="229" y="372"/>
                      </a:cubicBezTo>
                      <a:cubicBezTo>
                        <a:pt x="236" y="372"/>
                        <a:pt x="242" y="373"/>
                        <a:pt x="248" y="373"/>
                      </a:cubicBezTo>
                      <a:cubicBezTo>
                        <a:pt x="401" y="373"/>
                        <a:pt x="492" y="193"/>
                        <a:pt x="393" y="70"/>
                      </a:cubicBezTo>
                      <a:cubicBezTo>
                        <a:pt x="357" y="24"/>
                        <a:pt x="303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31"/>
                <p:cNvSpPr/>
                <p:nvPr/>
              </p:nvSpPr>
              <p:spPr>
                <a:xfrm>
                  <a:off x="3933700" y="39176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6" y="0"/>
                      </a:moveTo>
                      <a:cubicBezTo>
                        <a:pt x="196" y="0"/>
                        <a:pt x="156" y="14"/>
                        <a:pt x="123" y="42"/>
                      </a:cubicBezTo>
                      <a:cubicBezTo>
                        <a:pt x="1" y="138"/>
                        <a:pt x="58" y="337"/>
                        <a:pt x="216" y="353"/>
                      </a:cubicBezTo>
                      <a:cubicBezTo>
                        <a:pt x="223" y="354"/>
                        <a:pt x="229" y="354"/>
                        <a:pt x="235" y="354"/>
                      </a:cubicBezTo>
                      <a:cubicBezTo>
                        <a:pt x="381" y="354"/>
                        <a:pt x="466" y="184"/>
                        <a:pt x="373" y="67"/>
                      </a:cubicBezTo>
                      <a:cubicBezTo>
                        <a:pt x="339" y="24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31"/>
                <p:cNvSpPr/>
                <p:nvPr/>
              </p:nvSpPr>
              <p:spPr>
                <a:xfrm>
                  <a:off x="3920450" y="3901125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9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58" y="335"/>
                        <a:pt x="440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31"/>
                <p:cNvSpPr/>
                <p:nvPr/>
              </p:nvSpPr>
              <p:spPr>
                <a:xfrm>
                  <a:off x="3907200" y="38846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1" y="299"/>
                        <a:pt x="193" y="315"/>
                      </a:cubicBezTo>
                      <a:cubicBezTo>
                        <a:pt x="198" y="316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31"/>
                <p:cNvSpPr/>
                <p:nvPr/>
              </p:nvSpPr>
              <p:spPr>
                <a:xfrm>
                  <a:off x="4110950" y="4101525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0"/>
                      </a:moveTo>
                      <a:cubicBezTo>
                        <a:pt x="317" y="0"/>
                        <a:pt x="252" y="22"/>
                        <a:pt x="199" y="67"/>
                      </a:cubicBezTo>
                      <a:cubicBezTo>
                        <a:pt x="0" y="227"/>
                        <a:pt x="93" y="549"/>
                        <a:pt x="350" y="574"/>
                      </a:cubicBezTo>
                      <a:cubicBezTo>
                        <a:pt x="362" y="576"/>
                        <a:pt x="374" y="576"/>
                        <a:pt x="385" y="576"/>
                      </a:cubicBezTo>
                      <a:cubicBezTo>
                        <a:pt x="618" y="576"/>
                        <a:pt x="758" y="298"/>
                        <a:pt x="604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31"/>
                <p:cNvSpPr/>
                <p:nvPr/>
              </p:nvSpPr>
              <p:spPr>
                <a:xfrm>
                  <a:off x="4097600" y="4085000"/>
                  <a:ext cx="185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559" extrusionOk="0">
                      <a:moveTo>
                        <a:pt x="369" y="1"/>
                      </a:moveTo>
                      <a:cubicBezTo>
                        <a:pt x="308" y="1"/>
                        <a:pt x="246" y="21"/>
                        <a:pt x="193" y="62"/>
                      </a:cubicBezTo>
                      <a:cubicBezTo>
                        <a:pt x="1" y="220"/>
                        <a:pt x="94" y="532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2" y="559"/>
                        <a:pt x="740" y="289"/>
                        <a:pt x="589" y="104"/>
                      </a:cubicBezTo>
                      <a:cubicBezTo>
                        <a:pt x="532" y="36"/>
                        <a:pt x="451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31"/>
                <p:cNvSpPr/>
                <p:nvPr/>
              </p:nvSpPr>
              <p:spPr>
                <a:xfrm>
                  <a:off x="4084350" y="4068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2"/>
                      </a:cubicBezTo>
                      <a:cubicBezTo>
                        <a:pt x="0" y="213"/>
                        <a:pt x="90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0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31"/>
                <p:cNvSpPr/>
                <p:nvPr/>
              </p:nvSpPr>
              <p:spPr>
                <a:xfrm>
                  <a:off x="4071100" y="4051925"/>
                  <a:ext cx="171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0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3"/>
                        <a:pt x="84" y="495"/>
                        <a:pt x="315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9" y="519"/>
                        <a:pt x="684" y="271"/>
                        <a:pt x="546" y="97"/>
                      </a:cubicBezTo>
                      <a:cubicBezTo>
                        <a:pt x="495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31"/>
                <p:cNvSpPr/>
                <p:nvPr/>
              </p:nvSpPr>
              <p:spPr>
                <a:xfrm>
                  <a:off x="4057825" y="403542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1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3" y="261"/>
                        <a:pt x="528" y="95"/>
                      </a:cubicBezTo>
                      <a:cubicBezTo>
                        <a:pt x="478" y="32"/>
                        <a:pt x="405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31"/>
                <p:cNvSpPr/>
                <p:nvPr/>
              </p:nvSpPr>
              <p:spPr>
                <a:xfrm>
                  <a:off x="4044575" y="4018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8" y="92"/>
                      </a:cubicBezTo>
                      <a:cubicBezTo>
                        <a:pt x="459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31"/>
                <p:cNvSpPr/>
                <p:nvPr/>
              </p:nvSpPr>
              <p:spPr>
                <a:xfrm>
                  <a:off x="4031250" y="4002350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1"/>
                      </a:moveTo>
                      <a:cubicBezTo>
                        <a:pt x="255" y="1"/>
                        <a:pt x="203" y="17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4"/>
                        <a:pt x="301" y="465"/>
                        <a:pt x="310" y="465"/>
                      </a:cubicBezTo>
                      <a:cubicBezTo>
                        <a:pt x="503" y="465"/>
                        <a:pt x="614" y="241"/>
                        <a:pt x="489" y="87"/>
                      </a:cubicBezTo>
                      <a:cubicBezTo>
                        <a:pt x="443" y="30"/>
                        <a:pt x="37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31"/>
                <p:cNvSpPr/>
                <p:nvPr/>
              </p:nvSpPr>
              <p:spPr>
                <a:xfrm>
                  <a:off x="4017975" y="3985800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7"/>
                        <a:pt x="75" y="425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31"/>
                <p:cNvSpPr/>
                <p:nvPr/>
              </p:nvSpPr>
              <p:spPr>
                <a:xfrm>
                  <a:off x="4004725" y="3969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6" y="1"/>
                        <a:pt x="189" y="16"/>
                        <a:pt x="148" y="48"/>
                      </a:cubicBezTo>
                      <a:cubicBezTo>
                        <a:pt x="1" y="171"/>
                        <a:pt x="71" y="408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7" y="28"/>
                        <a:pt x="345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31"/>
                <p:cNvSpPr/>
                <p:nvPr/>
              </p:nvSpPr>
              <p:spPr>
                <a:xfrm>
                  <a:off x="3991475" y="3952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31"/>
                <p:cNvSpPr/>
                <p:nvPr/>
              </p:nvSpPr>
              <p:spPr>
                <a:xfrm>
                  <a:off x="3978125" y="3936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60" y="1"/>
                      </a:moveTo>
                      <a:cubicBezTo>
                        <a:pt x="217" y="1"/>
                        <a:pt x="173" y="15"/>
                        <a:pt x="136" y="44"/>
                      </a:cubicBezTo>
                      <a:cubicBezTo>
                        <a:pt x="1" y="153"/>
                        <a:pt x="68" y="372"/>
                        <a:pt x="239" y="391"/>
                      </a:cubicBezTo>
                      <a:cubicBezTo>
                        <a:pt x="246" y="392"/>
                        <a:pt x="254" y="393"/>
                        <a:pt x="262" y="393"/>
                      </a:cubicBezTo>
                      <a:cubicBezTo>
                        <a:pt x="421" y="393"/>
                        <a:pt x="517" y="202"/>
                        <a:pt x="412" y="73"/>
                      </a:cubicBezTo>
                      <a:cubicBezTo>
                        <a:pt x="374" y="26"/>
                        <a:pt x="31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31"/>
                <p:cNvSpPr/>
                <p:nvPr/>
              </p:nvSpPr>
              <p:spPr>
                <a:xfrm>
                  <a:off x="3964875" y="3919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6" y="0"/>
                      </a:moveTo>
                      <a:cubicBezTo>
                        <a:pt x="205" y="0"/>
                        <a:pt x="163" y="14"/>
                        <a:pt x="129" y="41"/>
                      </a:cubicBezTo>
                      <a:cubicBezTo>
                        <a:pt x="1" y="147"/>
                        <a:pt x="65" y="353"/>
                        <a:pt x="229" y="369"/>
                      </a:cubicBezTo>
                      <a:cubicBezTo>
                        <a:pt x="236" y="370"/>
                        <a:pt x="244" y="370"/>
                        <a:pt x="252" y="370"/>
                      </a:cubicBezTo>
                      <a:cubicBezTo>
                        <a:pt x="402" y="370"/>
                        <a:pt x="491" y="193"/>
                        <a:pt x="393" y="70"/>
                      </a:cubicBezTo>
                      <a:cubicBezTo>
                        <a:pt x="356" y="24"/>
                        <a:pt x="301" y="0"/>
                        <a:pt x="2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31"/>
                <p:cNvSpPr/>
                <p:nvPr/>
              </p:nvSpPr>
              <p:spPr>
                <a:xfrm>
                  <a:off x="3951625" y="3903150"/>
                  <a:ext cx="11650" cy="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4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2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31"/>
                <p:cNvSpPr/>
                <p:nvPr/>
              </p:nvSpPr>
              <p:spPr>
                <a:xfrm>
                  <a:off x="3938350" y="3886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18"/>
                        <a:pt x="203" y="334"/>
                      </a:cubicBezTo>
                      <a:cubicBezTo>
                        <a:pt x="210" y="334"/>
                        <a:pt x="216" y="335"/>
                        <a:pt x="223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31"/>
                <p:cNvSpPr/>
                <p:nvPr/>
              </p:nvSpPr>
              <p:spPr>
                <a:xfrm>
                  <a:off x="3925100" y="3870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5" y="1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0" y="315"/>
                      </a:cubicBezTo>
                      <a:cubicBezTo>
                        <a:pt x="197" y="316"/>
                        <a:pt x="203" y="317"/>
                        <a:pt x="209" y="317"/>
                      </a:cubicBezTo>
                      <a:cubicBezTo>
                        <a:pt x="340" y="317"/>
                        <a:pt x="418" y="163"/>
                        <a:pt x="332" y="58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31"/>
                <p:cNvSpPr/>
                <p:nvPr/>
              </p:nvSpPr>
              <p:spPr>
                <a:xfrm>
                  <a:off x="4128775" y="4087050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4" y="576"/>
                        <a:pt x="375" y="576"/>
                        <a:pt x="385" y="576"/>
                      </a:cubicBezTo>
                      <a:cubicBezTo>
                        <a:pt x="621" y="576"/>
                        <a:pt x="762" y="297"/>
                        <a:pt x="608" y="106"/>
                      </a:cubicBezTo>
                      <a:cubicBezTo>
                        <a:pt x="551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31"/>
                <p:cNvSpPr/>
                <p:nvPr/>
              </p:nvSpPr>
              <p:spPr>
                <a:xfrm>
                  <a:off x="4115525" y="4070525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0"/>
                        <a:pt x="93" y="532"/>
                        <a:pt x="341" y="555"/>
                      </a:cubicBezTo>
                      <a:cubicBezTo>
                        <a:pt x="351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1"/>
                      </a:cubicBezTo>
                      <a:cubicBezTo>
                        <a:pt x="531" y="34"/>
                        <a:pt x="451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31"/>
                <p:cNvSpPr/>
                <p:nvPr/>
              </p:nvSpPr>
              <p:spPr>
                <a:xfrm>
                  <a:off x="4102275" y="4053975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4" y="0"/>
                      </a:moveTo>
                      <a:cubicBezTo>
                        <a:pt x="295" y="0"/>
                        <a:pt x="236" y="20"/>
                        <a:pt x="186" y="60"/>
                      </a:cubicBezTo>
                      <a:cubicBezTo>
                        <a:pt x="0" y="211"/>
                        <a:pt x="90" y="513"/>
                        <a:pt x="328" y="538"/>
                      </a:cubicBezTo>
                      <a:cubicBezTo>
                        <a:pt x="338" y="540"/>
                        <a:pt x="348" y="540"/>
                        <a:pt x="359" y="540"/>
                      </a:cubicBezTo>
                      <a:cubicBezTo>
                        <a:pt x="578" y="540"/>
                        <a:pt x="710" y="280"/>
                        <a:pt x="566" y="101"/>
                      </a:cubicBezTo>
                      <a:cubicBezTo>
                        <a:pt x="512" y="35"/>
                        <a:pt x="434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31"/>
                <p:cNvSpPr/>
                <p:nvPr/>
              </p:nvSpPr>
              <p:spPr>
                <a:xfrm>
                  <a:off x="4089000" y="4037400"/>
                  <a:ext cx="1715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2" extrusionOk="0">
                      <a:moveTo>
                        <a:pt x="342" y="1"/>
                      </a:moveTo>
                      <a:cubicBezTo>
                        <a:pt x="286" y="1"/>
                        <a:pt x="229" y="19"/>
                        <a:pt x="181" y="57"/>
                      </a:cubicBezTo>
                      <a:cubicBezTo>
                        <a:pt x="1" y="202"/>
                        <a:pt x="84" y="494"/>
                        <a:pt x="316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7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31"/>
                <p:cNvSpPr/>
                <p:nvPr/>
              </p:nvSpPr>
              <p:spPr>
                <a:xfrm>
                  <a:off x="4075750" y="4020875"/>
                  <a:ext cx="165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6"/>
                      </a:cubicBezTo>
                      <a:cubicBezTo>
                        <a:pt x="0" y="198"/>
                        <a:pt x="81" y="481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0" y="261"/>
                        <a:pt x="524" y="95"/>
                      </a:cubicBezTo>
                      <a:cubicBezTo>
                        <a:pt x="475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31"/>
                <p:cNvSpPr/>
                <p:nvPr/>
              </p:nvSpPr>
              <p:spPr>
                <a:xfrm>
                  <a:off x="4062500" y="4004375"/>
                  <a:ext cx="158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4" extrusionOk="0">
                      <a:moveTo>
                        <a:pt x="317" y="1"/>
                      </a:moveTo>
                      <a:cubicBezTo>
                        <a:pt x="264" y="1"/>
                        <a:pt x="210" y="18"/>
                        <a:pt x="164" y="54"/>
                      </a:cubicBezTo>
                      <a:cubicBezTo>
                        <a:pt x="0" y="189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19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31"/>
                <p:cNvSpPr/>
                <p:nvPr/>
              </p:nvSpPr>
              <p:spPr>
                <a:xfrm>
                  <a:off x="4049150" y="3987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6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31"/>
                <p:cNvSpPr/>
                <p:nvPr/>
              </p:nvSpPr>
              <p:spPr>
                <a:xfrm>
                  <a:off x="4035900" y="3971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70" y="82"/>
                      </a:cubicBezTo>
                      <a:cubicBezTo>
                        <a:pt x="426" y="29"/>
                        <a:pt x="361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31"/>
                <p:cNvSpPr/>
                <p:nvPr/>
              </p:nvSpPr>
              <p:spPr>
                <a:xfrm>
                  <a:off x="4022650" y="3954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8"/>
                        <a:pt x="287" y="428"/>
                      </a:cubicBezTo>
                      <a:cubicBezTo>
                        <a:pt x="461" y="428"/>
                        <a:pt x="563" y="223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31"/>
                <p:cNvSpPr/>
                <p:nvPr/>
              </p:nvSpPr>
              <p:spPr>
                <a:xfrm>
                  <a:off x="4009375" y="3938225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1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61"/>
                        <a:pt x="68" y="390"/>
                        <a:pt x="252" y="409"/>
                      </a:cubicBezTo>
                      <a:cubicBezTo>
                        <a:pt x="259" y="410"/>
                        <a:pt x="267" y="410"/>
                        <a:pt x="275" y="410"/>
                      </a:cubicBezTo>
                      <a:cubicBezTo>
                        <a:pt x="441" y="410"/>
                        <a:pt x="539" y="213"/>
                        <a:pt x="432" y="78"/>
                      </a:cubicBezTo>
                      <a:cubicBezTo>
                        <a:pt x="391" y="27"/>
                        <a:pt x="331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31"/>
                <p:cNvSpPr/>
                <p:nvPr/>
              </p:nvSpPr>
              <p:spPr>
                <a:xfrm>
                  <a:off x="3996050" y="3921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5" y="391"/>
                        <a:pt x="251" y="392"/>
                        <a:pt x="258" y="392"/>
                      </a:cubicBezTo>
                      <a:cubicBezTo>
                        <a:pt x="420" y="392"/>
                        <a:pt x="517" y="202"/>
                        <a:pt x="412" y="73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31"/>
                <p:cNvSpPr/>
                <p:nvPr/>
              </p:nvSpPr>
              <p:spPr>
                <a:xfrm>
                  <a:off x="3982800" y="3905150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8"/>
                        <a:pt x="61" y="353"/>
                        <a:pt x="225" y="373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91" y="194"/>
                        <a:pt x="389" y="70"/>
                      </a:cubicBezTo>
                      <a:cubicBezTo>
                        <a:pt x="352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31"/>
                <p:cNvSpPr/>
                <p:nvPr/>
              </p:nvSpPr>
              <p:spPr>
                <a:xfrm>
                  <a:off x="3969525" y="3888650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2" y="1"/>
                      </a:moveTo>
                      <a:cubicBezTo>
                        <a:pt x="194" y="1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0" y="353"/>
                        <a:pt x="465" y="181"/>
                        <a:pt x="370" y="65"/>
                      </a:cubicBezTo>
                      <a:cubicBezTo>
                        <a:pt x="336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31"/>
                <p:cNvSpPr/>
                <p:nvPr/>
              </p:nvSpPr>
              <p:spPr>
                <a:xfrm>
                  <a:off x="3956275" y="3872125"/>
                  <a:ext cx="1102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2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2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31"/>
                <p:cNvSpPr/>
                <p:nvPr/>
              </p:nvSpPr>
              <p:spPr>
                <a:xfrm>
                  <a:off x="3943025" y="3855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3" y="1"/>
                        <a:pt x="137" y="12"/>
                        <a:pt x="106" y="36"/>
                      </a:cubicBezTo>
                      <a:cubicBezTo>
                        <a:pt x="0" y="126"/>
                        <a:pt x="52" y="303"/>
                        <a:pt x="190" y="316"/>
                      </a:cubicBezTo>
                      <a:cubicBezTo>
                        <a:pt x="197" y="317"/>
                        <a:pt x="203" y="317"/>
                        <a:pt x="209" y="317"/>
                      </a:cubicBezTo>
                      <a:cubicBezTo>
                        <a:pt x="339" y="317"/>
                        <a:pt x="414" y="166"/>
                        <a:pt x="331" y="59"/>
                      </a:cubicBezTo>
                      <a:cubicBezTo>
                        <a:pt x="300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31"/>
                <p:cNvSpPr/>
                <p:nvPr/>
              </p:nvSpPr>
              <p:spPr>
                <a:xfrm>
                  <a:off x="4159950" y="408907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0" y="234"/>
                        <a:pt x="100" y="565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31"/>
                <p:cNvSpPr/>
                <p:nvPr/>
              </p:nvSpPr>
              <p:spPr>
                <a:xfrm>
                  <a:off x="4146700" y="4072525"/>
                  <a:ext cx="1902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577" extrusionOk="0">
                      <a:moveTo>
                        <a:pt x="382" y="0"/>
                      </a:moveTo>
                      <a:cubicBezTo>
                        <a:pt x="318" y="0"/>
                        <a:pt x="254" y="22"/>
                        <a:pt x="199" y="66"/>
                      </a:cubicBezTo>
                      <a:cubicBezTo>
                        <a:pt x="0" y="227"/>
                        <a:pt x="97" y="548"/>
                        <a:pt x="351" y="574"/>
                      </a:cubicBezTo>
                      <a:cubicBezTo>
                        <a:pt x="362" y="575"/>
                        <a:pt x="374" y="576"/>
                        <a:pt x="385" y="576"/>
                      </a:cubicBezTo>
                      <a:cubicBezTo>
                        <a:pt x="622" y="576"/>
                        <a:pt x="761" y="298"/>
                        <a:pt x="608" y="108"/>
                      </a:cubicBezTo>
                      <a:cubicBezTo>
                        <a:pt x="549" y="37"/>
                        <a:pt x="46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31"/>
                <p:cNvSpPr/>
                <p:nvPr/>
              </p:nvSpPr>
              <p:spPr>
                <a:xfrm>
                  <a:off x="4133425" y="4056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7" y="1"/>
                        <a:pt x="245" y="21"/>
                        <a:pt x="194" y="62"/>
                      </a:cubicBezTo>
                      <a:cubicBezTo>
                        <a:pt x="1" y="220"/>
                        <a:pt x="94" y="531"/>
                        <a:pt x="342" y="557"/>
                      </a:cubicBezTo>
                      <a:cubicBezTo>
                        <a:pt x="352" y="558"/>
                        <a:pt x="362" y="559"/>
                        <a:pt x="373" y="559"/>
                      </a:cubicBezTo>
                      <a:cubicBezTo>
                        <a:pt x="602" y="559"/>
                        <a:pt x="737" y="289"/>
                        <a:pt x="586" y="104"/>
                      </a:cubicBezTo>
                      <a:cubicBezTo>
                        <a:pt x="531" y="36"/>
                        <a:pt x="450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31"/>
                <p:cNvSpPr/>
                <p:nvPr/>
              </p:nvSpPr>
              <p:spPr>
                <a:xfrm>
                  <a:off x="4120175" y="4039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1" y="213"/>
                        <a:pt x="87" y="512"/>
                        <a:pt x="328" y="538"/>
                      </a:cubicBezTo>
                      <a:cubicBezTo>
                        <a:pt x="339" y="539"/>
                        <a:pt x="349" y="539"/>
                        <a:pt x="359" y="539"/>
                      </a:cubicBezTo>
                      <a:cubicBezTo>
                        <a:pt x="579" y="539"/>
                        <a:pt x="711" y="279"/>
                        <a:pt x="566" y="101"/>
                      </a:cubicBezTo>
                      <a:cubicBezTo>
                        <a:pt x="513" y="35"/>
                        <a:pt x="436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31"/>
                <p:cNvSpPr/>
                <p:nvPr/>
              </p:nvSpPr>
              <p:spPr>
                <a:xfrm>
                  <a:off x="4106925" y="4022900"/>
                  <a:ext cx="17125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1" extrusionOk="0">
                      <a:moveTo>
                        <a:pt x="345" y="1"/>
                      </a:moveTo>
                      <a:cubicBezTo>
                        <a:pt x="287" y="1"/>
                        <a:pt x="229" y="20"/>
                        <a:pt x="180" y="59"/>
                      </a:cubicBezTo>
                      <a:cubicBezTo>
                        <a:pt x="0" y="204"/>
                        <a:pt x="84" y="496"/>
                        <a:pt x="315" y="518"/>
                      </a:cubicBezTo>
                      <a:cubicBezTo>
                        <a:pt x="326" y="520"/>
                        <a:pt x="336" y="520"/>
                        <a:pt x="346" y="520"/>
                      </a:cubicBezTo>
                      <a:cubicBezTo>
                        <a:pt x="556" y="520"/>
                        <a:pt x="685" y="272"/>
                        <a:pt x="547" y="97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31"/>
                <p:cNvSpPr/>
                <p:nvPr/>
              </p:nvSpPr>
              <p:spPr>
                <a:xfrm>
                  <a:off x="4093575" y="4006400"/>
                  <a:ext cx="165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3" extrusionOk="0">
                      <a:moveTo>
                        <a:pt x="334" y="1"/>
                      </a:moveTo>
                      <a:cubicBezTo>
                        <a:pt x="278" y="1"/>
                        <a:pt x="222" y="19"/>
                        <a:pt x="174" y="57"/>
                      </a:cubicBezTo>
                      <a:cubicBezTo>
                        <a:pt x="1" y="198"/>
                        <a:pt x="84" y="478"/>
                        <a:pt x="309" y="500"/>
                      </a:cubicBezTo>
                      <a:cubicBezTo>
                        <a:pt x="320" y="502"/>
                        <a:pt x="330" y="502"/>
                        <a:pt x="340" y="502"/>
                      </a:cubicBezTo>
                      <a:cubicBezTo>
                        <a:pt x="543" y="502"/>
                        <a:pt x="663" y="258"/>
                        <a:pt x="528" y="92"/>
                      </a:cubicBezTo>
                      <a:cubicBezTo>
                        <a:pt x="479" y="32"/>
                        <a:pt x="407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31"/>
                <p:cNvSpPr/>
                <p:nvPr/>
              </p:nvSpPr>
              <p:spPr>
                <a:xfrm>
                  <a:off x="4080400" y="3989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0" y="18"/>
                        <a:pt x="165" y="54"/>
                      </a:cubicBezTo>
                      <a:cubicBezTo>
                        <a:pt x="1" y="192"/>
                        <a:pt x="81" y="459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7" y="482"/>
                        <a:pt x="635" y="249"/>
                        <a:pt x="505" y="92"/>
                      </a:cubicBezTo>
                      <a:cubicBezTo>
                        <a:pt x="458" y="32"/>
                        <a:pt x="388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31"/>
                <p:cNvSpPr/>
                <p:nvPr/>
              </p:nvSpPr>
              <p:spPr>
                <a:xfrm>
                  <a:off x="4067075" y="3973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7" y="0"/>
                      </a:moveTo>
                      <a:cubicBezTo>
                        <a:pt x="255" y="0"/>
                        <a:pt x="204" y="17"/>
                        <a:pt x="161" y="52"/>
                      </a:cubicBezTo>
                      <a:cubicBezTo>
                        <a:pt x="0" y="183"/>
                        <a:pt x="78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0" y="464"/>
                        <a:pt x="612" y="240"/>
                        <a:pt x="489" y="87"/>
                      </a:cubicBezTo>
                      <a:cubicBezTo>
                        <a:pt x="443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31"/>
                <p:cNvSpPr/>
                <p:nvPr/>
              </p:nvSpPr>
              <p:spPr>
                <a:xfrm>
                  <a:off x="4053825" y="3956800"/>
                  <a:ext cx="146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8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4" y="52"/>
                      </a:cubicBezTo>
                      <a:cubicBezTo>
                        <a:pt x="0" y="177"/>
                        <a:pt x="74" y="424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87" y="232"/>
                        <a:pt x="469" y="84"/>
                      </a:cubicBezTo>
                      <a:cubicBezTo>
                        <a:pt x="424" y="29"/>
                        <a:pt x="359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31"/>
                <p:cNvSpPr/>
                <p:nvPr/>
              </p:nvSpPr>
              <p:spPr>
                <a:xfrm>
                  <a:off x="4040475" y="3940250"/>
                  <a:ext cx="142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29" extrusionOk="0">
                      <a:moveTo>
                        <a:pt x="285" y="1"/>
                      </a:moveTo>
                      <a:cubicBezTo>
                        <a:pt x="238" y="1"/>
                        <a:pt x="191" y="16"/>
                        <a:pt x="152" y="48"/>
                      </a:cubicBezTo>
                      <a:cubicBezTo>
                        <a:pt x="1" y="167"/>
                        <a:pt x="71" y="408"/>
                        <a:pt x="264" y="428"/>
                      </a:cubicBezTo>
                      <a:cubicBezTo>
                        <a:pt x="272" y="428"/>
                        <a:pt x="280" y="429"/>
                        <a:pt x="287" y="429"/>
                      </a:cubicBezTo>
                      <a:cubicBezTo>
                        <a:pt x="463" y="429"/>
                        <a:pt x="568" y="222"/>
                        <a:pt x="451" y="80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31"/>
                <p:cNvSpPr/>
                <p:nvPr/>
              </p:nvSpPr>
              <p:spPr>
                <a:xfrm>
                  <a:off x="4027225" y="3923750"/>
                  <a:ext cx="1355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08" extrusionOk="0">
                      <a:moveTo>
                        <a:pt x="273" y="1"/>
                      </a:moveTo>
                      <a:cubicBezTo>
                        <a:pt x="227" y="1"/>
                        <a:pt x="181" y="16"/>
                        <a:pt x="142" y="46"/>
                      </a:cubicBezTo>
                      <a:cubicBezTo>
                        <a:pt x="0" y="159"/>
                        <a:pt x="68" y="390"/>
                        <a:pt x="251" y="406"/>
                      </a:cubicBezTo>
                      <a:cubicBezTo>
                        <a:pt x="259" y="407"/>
                        <a:pt x="267" y="407"/>
                        <a:pt x="274" y="407"/>
                      </a:cubicBezTo>
                      <a:cubicBezTo>
                        <a:pt x="441" y="407"/>
                        <a:pt x="542" y="210"/>
                        <a:pt x="431" y="75"/>
                      </a:cubicBezTo>
                      <a:cubicBezTo>
                        <a:pt x="391" y="26"/>
                        <a:pt x="332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31"/>
                <p:cNvSpPr/>
                <p:nvPr/>
              </p:nvSpPr>
              <p:spPr>
                <a:xfrm>
                  <a:off x="4013975" y="3907175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3" y="25"/>
                        <a:pt x="316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31"/>
                <p:cNvSpPr/>
                <p:nvPr/>
              </p:nvSpPr>
              <p:spPr>
                <a:xfrm>
                  <a:off x="4000700" y="389070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0"/>
                      </a:moveTo>
                      <a:cubicBezTo>
                        <a:pt x="205" y="0"/>
                        <a:pt x="164" y="14"/>
                        <a:pt x="129" y="41"/>
                      </a:cubicBezTo>
                      <a:cubicBezTo>
                        <a:pt x="1" y="147"/>
                        <a:pt x="62" y="353"/>
                        <a:pt x="226" y="369"/>
                      </a:cubicBezTo>
                      <a:cubicBezTo>
                        <a:pt x="234" y="370"/>
                        <a:pt x="242" y="370"/>
                        <a:pt x="249" y="370"/>
                      </a:cubicBezTo>
                      <a:cubicBezTo>
                        <a:pt x="402" y="370"/>
                        <a:pt x="491" y="192"/>
                        <a:pt x="390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31"/>
                <p:cNvSpPr/>
                <p:nvPr/>
              </p:nvSpPr>
              <p:spPr>
                <a:xfrm>
                  <a:off x="3987450" y="3874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31"/>
                <p:cNvSpPr/>
                <p:nvPr/>
              </p:nvSpPr>
              <p:spPr>
                <a:xfrm>
                  <a:off x="3974200" y="38576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7"/>
                        <a:pt x="203" y="333"/>
                      </a:cubicBezTo>
                      <a:cubicBezTo>
                        <a:pt x="209" y="334"/>
                        <a:pt x="216" y="334"/>
                        <a:pt x="222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31"/>
                <p:cNvSpPr/>
                <p:nvPr/>
              </p:nvSpPr>
              <p:spPr>
                <a:xfrm>
                  <a:off x="3960850" y="3841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3"/>
                        <a:pt x="52" y="299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2"/>
                        <a:pt x="335" y="58"/>
                      </a:cubicBezTo>
                      <a:cubicBezTo>
                        <a:pt x="302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31"/>
                <p:cNvSpPr/>
                <p:nvPr/>
              </p:nvSpPr>
              <p:spPr>
                <a:xfrm>
                  <a:off x="4191125" y="4091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9" y="1"/>
                      </a:moveTo>
                      <a:cubicBezTo>
                        <a:pt x="341" y="1"/>
                        <a:pt x="273" y="23"/>
                        <a:pt x="216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0" y="614"/>
                        <a:pt x="809" y="317"/>
                        <a:pt x="646" y="114"/>
                      </a:cubicBezTo>
                      <a:cubicBezTo>
                        <a:pt x="586" y="39"/>
                        <a:pt x="49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31"/>
                <p:cNvSpPr/>
                <p:nvPr/>
              </p:nvSpPr>
              <p:spPr>
                <a:xfrm>
                  <a:off x="4177875" y="4074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3" y="1"/>
                      </a:moveTo>
                      <a:cubicBezTo>
                        <a:pt x="327" y="1"/>
                        <a:pt x="261" y="22"/>
                        <a:pt x="206" y="67"/>
                      </a:cubicBezTo>
                      <a:cubicBezTo>
                        <a:pt x="0" y="234"/>
                        <a:pt x="100" y="568"/>
                        <a:pt x="363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6" y="308"/>
                        <a:pt x="627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31"/>
                <p:cNvSpPr/>
                <p:nvPr/>
              </p:nvSpPr>
              <p:spPr>
                <a:xfrm>
                  <a:off x="4164600" y="4058025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2" y="1"/>
                      </a:moveTo>
                      <a:cubicBezTo>
                        <a:pt x="318" y="1"/>
                        <a:pt x="254" y="22"/>
                        <a:pt x="200" y="65"/>
                      </a:cubicBezTo>
                      <a:cubicBezTo>
                        <a:pt x="1" y="225"/>
                        <a:pt x="97" y="550"/>
                        <a:pt x="351" y="576"/>
                      </a:cubicBezTo>
                      <a:cubicBezTo>
                        <a:pt x="362" y="577"/>
                        <a:pt x="372" y="577"/>
                        <a:pt x="382" y="577"/>
                      </a:cubicBezTo>
                      <a:cubicBezTo>
                        <a:pt x="621" y="577"/>
                        <a:pt x="762" y="298"/>
                        <a:pt x="605" y="106"/>
                      </a:cubicBezTo>
                      <a:cubicBezTo>
                        <a:pt x="548" y="37"/>
                        <a:pt x="466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31"/>
                <p:cNvSpPr/>
                <p:nvPr/>
              </p:nvSpPr>
              <p:spPr>
                <a:xfrm>
                  <a:off x="4151350" y="4041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1"/>
                      </a:moveTo>
                      <a:cubicBezTo>
                        <a:pt x="308" y="1"/>
                        <a:pt x="245" y="22"/>
                        <a:pt x="193" y="64"/>
                      </a:cubicBezTo>
                      <a:cubicBezTo>
                        <a:pt x="1" y="221"/>
                        <a:pt x="94" y="533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6" y="102"/>
                      </a:cubicBezTo>
                      <a:cubicBezTo>
                        <a:pt x="531" y="35"/>
                        <a:pt x="45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31"/>
                <p:cNvSpPr/>
                <p:nvPr/>
              </p:nvSpPr>
              <p:spPr>
                <a:xfrm>
                  <a:off x="4138025" y="4024975"/>
                  <a:ext cx="1785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540" extrusionOk="0">
                      <a:moveTo>
                        <a:pt x="358" y="0"/>
                      </a:moveTo>
                      <a:cubicBezTo>
                        <a:pt x="299" y="0"/>
                        <a:pt x="239" y="20"/>
                        <a:pt x="190" y="59"/>
                      </a:cubicBezTo>
                      <a:cubicBezTo>
                        <a:pt x="0" y="210"/>
                        <a:pt x="90" y="513"/>
                        <a:pt x="331" y="538"/>
                      </a:cubicBezTo>
                      <a:cubicBezTo>
                        <a:pt x="342" y="539"/>
                        <a:pt x="352" y="540"/>
                        <a:pt x="362" y="540"/>
                      </a:cubicBezTo>
                      <a:cubicBezTo>
                        <a:pt x="582" y="540"/>
                        <a:pt x="713" y="279"/>
                        <a:pt x="569" y="101"/>
                      </a:cubicBezTo>
                      <a:cubicBezTo>
                        <a:pt x="516" y="35"/>
                        <a:pt x="437" y="0"/>
                        <a:pt x="3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31"/>
                <p:cNvSpPr/>
                <p:nvPr/>
              </p:nvSpPr>
              <p:spPr>
                <a:xfrm>
                  <a:off x="4124750" y="400845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6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5"/>
                        <a:pt x="319" y="518"/>
                      </a:cubicBezTo>
                      <a:cubicBezTo>
                        <a:pt x="329" y="519"/>
                        <a:pt x="340" y="520"/>
                        <a:pt x="350" y="520"/>
                      </a:cubicBezTo>
                      <a:cubicBezTo>
                        <a:pt x="563" y="520"/>
                        <a:pt x="688" y="269"/>
                        <a:pt x="550" y="97"/>
                      </a:cubicBezTo>
                      <a:cubicBezTo>
                        <a:pt x="498" y="33"/>
                        <a:pt x="422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31"/>
                <p:cNvSpPr/>
                <p:nvPr/>
              </p:nvSpPr>
              <p:spPr>
                <a:xfrm>
                  <a:off x="4111500" y="3991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80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2" y="504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31"/>
                <p:cNvSpPr/>
                <p:nvPr/>
              </p:nvSpPr>
              <p:spPr>
                <a:xfrm>
                  <a:off x="4098250" y="3975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1"/>
                      </a:moveTo>
                      <a:cubicBezTo>
                        <a:pt x="266" y="1"/>
                        <a:pt x="212" y="18"/>
                        <a:pt x="167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49"/>
                        <a:pt x="508" y="90"/>
                      </a:cubicBezTo>
                      <a:cubicBezTo>
                        <a:pt x="461" y="31"/>
                        <a:pt x="39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31"/>
                <p:cNvSpPr/>
                <p:nvPr/>
              </p:nvSpPr>
              <p:spPr>
                <a:xfrm>
                  <a:off x="4085000" y="3958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7" y="0"/>
                      </a:moveTo>
                      <a:cubicBezTo>
                        <a:pt x="256" y="0"/>
                        <a:pt x="204" y="18"/>
                        <a:pt x="161" y="54"/>
                      </a:cubicBezTo>
                      <a:cubicBezTo>
                        <a:pt x="0" y="183"/>
                        <a:pt x="77" y="443"/>
                        <a:pt x="283" y="465"/>
                      </a:cubicBezTo>
                      <a:cubicBezTo>
                        <a:pt x="291" y="466"/>
                        <a:pt x="299" y="467"/>
                        <a:pt x="306" y="467"/>
                      </a:cubicBezTo>
                      <a:cubicBezTo>
                        <a:pt x="498" y="467"/>
                        <a:pt x="612" y="241"/>
                        <a:pt x="489" y="86"/>
                      </a:cubicBezTo>
                      <a:cubicBezTo>
                        <a:pt x="441" y="30"/>
                        <a:pt x="37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31"/>
                <p:cNvSpPr/>
                <p:nvPr/>
              </p:nvSpPr>
              <p:spPr>
                <a:xfrm>
                  <a:off x="4071725" y="3942275"/>
                  <a:ext cx="1470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8" extrusionOk="0">
                      <a:moveTo>
                        <a:pt x="295" y="1"/>
                      </a:moveTo>
                      <a:cubicBezTo>
                        <a:pt x="245" y="1"/>
                        <a:pt x="196" y="17"/>
                        <a:pt x="155" y="51"/>
                      </a:cubicBezTo>
                      <a:cubicBezTo>
                        <a:pt x="1" y="176"/>
                        <a:pt x="75" y="424"/>
                        <a:pt x="271" y="446"/>
                      </a:cubicBezTo>
                      <a:cubicBezTo>
                        <a:pt x="279" y="447"/>
                        <a:pt x="287" y="447"/>
                        <a:pt x="294" y="447"/>
                      </a:cubicBezTo>
                      <a:cubicBezTo>
                        <a:pt x="479" y="447"/>
                        <a:pt x="587" y="231"/>
                        <a:pt x="467" y="83"/>
                      </a:cubicBezTo>
                      <a:cubicBezTo>
                        <a:pt x="423" y="29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31"/>
                <p:cNvSpPr/>
                <p:nvPr/>
              </p:nvSpPr>
              <p:spPr>
                <a:xfrm>
                  <a:off x="4058400" y="3925750"/>
                  <a:ext cx="1410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8" extrusionOk="0">
                      <a:moveTo>
                        <a:pt x="283" y="1"/>
                      </a:moveTo>
                      <a:cubicBezTo>
                        <a:pt x="236" y="1"/>
                        <a:pt x="188" y="17"/>
                        <a:pt x="148" y="50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61" y="427"/>
                        <a:pt x="563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31"/>
                <p:cNvSpPr/>
                <p:nvPr/>
              </p:nvSpPr>
              <p:spPr>
                <a:xfrm>
                  <a:off x="4045150" y="3909225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6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31"/>
                <p:cNvSpPr/>
                <p:nvPr/>
              </p:nvSpPr>
              <p:spPr>
                <a:xfrm>
                  <a:off x="4031875" y="3892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3"/>
                        <a:pt x="65" y="371"/>
                        <a:pt x="239" y="391"/>
                      </a:cubicBezTo>
                      <a:cubicBezTo>
                        <a:pt x="245" y="391"/>
                        <a:pt x="252" y="392"/>
                        <a:pt x="258" y="392"/>
                      </a:cubicBezTo>
                      <a:cubicBezTo>
                        <a:pt x="420" y="392"/>
                        <a:pt x="514" y="202"/>
                        <a:pt x="409" y="73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31"/>
                <p:cNvSpPr/>
                <p:nvPr/>
              </p:nvSpPr>
              <p:spPr>
                <a:xfrm>
                  <a:off x="4018625" y="3876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1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4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31"/>
                <p:cNvSpPr/>
                <p:nvPr/>
              </p:nvSpPr>
              <p:spPr>
                <a:xfrm>
                  <a:off x="4005300" y="3859650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4" y="1"/>
                      </a:moveTo>
                      <a:cubicBezTo>
                        <a:pt x="195" y="1"/>
                        <a:pt x="155" y="13"/>
                        <a:pt x="122" y="39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8" y="181"/>
                        <a:pt x="373" y="65"/>
                      </a:cubicBezTo>
                      <a:cubicBezTo>
                        <a:pt x="338" y="23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31"/>
                <p:cNvSpPr/>
                <p:nvPr/>
              </p:nvSpPr>
              <p:spPr>
                <a:xfrm>
                  <a:off x="3992025" y="3843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9"/>
                      </a:cubicBezTo>
                      <a:cubicBezTo>
                        <a:pt x="1" y="133"/>
                        <a:pt x="59" y="319"/>
                        <a:pt x="206" y="335"/>
                      </a:cubicBezTo>
                      <a:cubicBezTo>
                        <a:pt x="213" y="336"/>
                        <a:pt x="219" y="336"/>
                        <a:pt x="225" y="336"/>
                      </a:cubicBezTo>
                      <a:cubicBezTo>
                        <a:pt x="362" y="336"/>
                        <a:pt x="443" y="172"/>
                        <a:pt x="351" y="62"/>
                      </a:cubicBezTo>
                      <a:cubicBezTo>
                        <a:pt x="318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31"/>
                <p:cNvSpPr/>
                <p:nvPr/>
              </p:nvSpPr>
              <p:spPr>
                <a:xfrm>
                  <a:off x="3978775" y="3826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8" y="1"/>
                      </a:moveTo>
                      <a:cubicBezTo>
                        <a:pt x="174" y="1"/>
                        <a:pt x="139" y="13"/>
                        <a:pt x="110" y="36"/>
                      </a:cubicBezTo>
                      <a:cubicBezTo>
                        <a:pt x="0" y="126"/>
                        <a:pt x="52" y="303"/>
                        <a:pt x="193" y="316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0" y="317"/>
                        <a:pt x="417" y="166"/>
                        <a:pt x="331" y="62"/>
                      </a:cubicBezTo>
                      <a:cubicBezTo>
                        <a:pt x="300" y="21"/>
                        <a:pt x="255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31"/>
                <p:cNvSpPr/>
                <p:nvPr/>
              </p:nvSpPr>
              <p:spPr>
                <a:xfrm>
                  <a:off x="4222300" y="4093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1" y="1"/>
                      </a:moveTo>
                      <a:cubicBezTo>
                        <a:pt x="351" y="1"/>
                        <a:pt x="280" y="24"/>
                        <a:pt x="222" y="73"/>
                      </a:cubicBezTo>
                      <a:cubicBezTo>
                        <a:pt x="0" y="249"/>
                        <a:pt x="106" y="603"/>
                        <a:pt x="386" y="632"/>
                      </a:cubicBezTo>
                      <a:cubicBezTo>
                        <a:pt x="398" y="633"/>
                        <a:pt x="409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4" y="41"/>
                        <a:pt x="51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31"/>
                <p:cNvSpPr/>
                <p:nvPr/>
              </p:nvSpPr>
              <p:spPr>
                <a:xfrm>
                  <a:off x="4209050" y="4076550"/>
                  <a:ext cx="20225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5" extrusionOk="0">
                      <a:moveTo>
                        <a:pt x="407" y="1"/>
                      </a:moveTo>
                      <a:cubicBezTo>
                        <a:pt x="338" y="1"/>
                        <a:pt x="269" y="23"/>
                        <a:pt x="212" y="69"/>
                      </a:cubicBezTo>
                      <a:cubicBezTo>
                        <a:pt x="0" y="243"/>
                        <a:pt x="103" y="587"/>
                        <a:pt x="376" y="612"/>
                      </a:cubicBezTo>
                      <a:cubicBezTo>
                        <a:pt x="388" y="614"/>
                        <a:pt x="399" y="614"/>
                        <a:pt x="411" y="614"/>
                      </a:cubicBezTo>
                      <a:cubicBezTo>
                        <a:pt x="660" y="614"/>
                        <a:pt x="809" y="320"/>
                        <a:pt x="646" y="114"/>
                      </a:cubicBezTo>
                      <a:cubicBezTo>
                        <a:pt x="586" y="40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31"/>
                <p:cNvSpPr/>
                <p:nvPr/>
              </p:nvSpPr>
              <p:spPr>
                <a:xfrm>
                  <a:off x="4195775" y="4060075"/>
                  <a:ext cx="196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9" extrusionOk="0">
                      <a:moveTo>
                        <a:pt x="396" y="1"/>
                      </a:moveTo>
                      <a:cubicBezTo>
                        <a:pt x="329" y="1"/>
                        <a:pt x="262" y="23"/>
                        <a:pt x="206" y="69"/>
                      </a:cubicBezTo>
                      <a:cubicBezTo>
                        <a:pt x="1" y="233"/>
                        <a:pt x="100" y="568"/>
                        <a:pt x="364" y="597"/>
                      </a:cubicBezTo>
                      <a:cubicBezTo>
                        <a:pt x="374" y="598"/>
                        <a:pt x="385" y="598"/>
                        <a:pt x="395" y="598"/>
                      </a:cubicBezTo>
                      <a:cubicBezTo>
                        <a:pt x="640" y="598"/>
                        <a:pt x="785" y="309"/>
                        <a:pt x="624" y="111"/>
                      </a:cubicBezTo>
                      <a:cubicBezTo>
                        <a:pt x="566" y="39"/>
                        <a:pt x="481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31"/>
                <p:cNvSpPr/>
                <p:nvPr/>
              </p:nvSpPr>
              <p:spPr>
                <a:xfrm>
                  <a:off x="4182525" y="4043525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1" y="0"/>
                      </a:moveTo>
                      <a:cubicBezTo>
                        <a:pt x="317" y="0"/>
                        <a:pt x="253" y="22"/>
                        <a:pt x="200" y="66"/>
                      </a:cubicBezTo>
                      <a:cubicBezTo>
                        <a:pt x="1" y="227"/>
                        <a:pt x="97" y="548"/>
                        <a:pt x="351" y="574"/>
                      </a:cubicBezTo>
                      <a:cubicBezTo>
                        <a:pt x="363" y="575"/>
                        <a:pt x="374" y="576"/>
                        <a:pt x="386" y="576"/>
                      </a:cubicBezTo>
                      <a:cubicBezTo>
                        <a:pt x="622" y="576"/>
                        <a:pt x="761" y="298"/>
                        <a:pt x="605" y="108"/>
                      </a:cubicBezTo>
                      <a:cubicBezTo>
                        <a:pt x="548" y="37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31"/>
                <p:cNvSpPr/>
                <p:nvPr/>
              </p:nvSpPr>
              <p:spPr>
                <a:xfrm>
                  <a:off x="4169275" y="4027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1"/>
                      </a:moveTo>
                      <a:cubicBezTo>
                        <a:pt x="305" y="1"/>
                        <a:pt x="244" y="21"/>
                        <a:pt x="193" y="62"/>
                      </a:cubicBezTo>
                      <a:cubicBezTo>
                        <a:pt x="0" y="219"/>
                        <a:pt x="93" y="531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8"/>
                        <a:pt x="585" y="104"/>
                      </a:cubicBezTo>
                      <a:cubicBezTo>
                        <a:pt x="528" y="36"/>
                        <a:pt x="447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31"/>
                <p:cNvSpPr/>
                <p:nvPr/>
              </p:nvSpPr>
              <p:spPr>
                <a:xfrm>
                  <a:off x="4155925" y="4010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9" y="0"/>
                      </a:moveTo>
                      <a:cubicBezTo>
                        <a:pt x="300" y="0"/>
                        <a:pt x="240" y="20"/>
                        <a:pt x="190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50" y="539"/>
                        <a:pt x="360" y="539"/>
                      </a:cubicBezTo>
                      <a:cubicBezTo>
                        <a:pt x="582" y="539"/>
                        <a:pt x="711" y="279"/>
                        <a:pt x="570" y="101"/>
                      </a:cubicBezTo>
                      <a:cubicBezTo>
                        <a:pt x="515" y="35"/>
                        <a:pt x="437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31"/>
                <p:cNvSpPr/>
                <p:nvPr/>
              </p:nvSpPr>
              <p:spPr>
                <a:xfrm>
                  <a:off x="4142675" y="39938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4" y="0"/>
                      </a:moveTo>
                      <a:cubicBezTo>
                        <a:pt x="287" y="0"/>
                        <a:pt x="229" y="20"/>
                        <a:pt x="180" y="60"/>
                      </a:cubicBezTo>
                      <a:cubicBezTo>
                        <a:pt x="1" y="204"/>
                        <a:pt x="87" y="494"/>
                        <a:pt x="315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9" y="521"/>
                        <a:pt x="685" y="270"/>
                        <a:pt x="547" y="98"/>
                      </a:cubicBezTo>
                      <a:cubicBezTo>
                        <a:pt x="496" y="34"/>
                        <a:pt x="420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31"/>
                <p:cNvSpPr/>
                <p:nvPr/>
              </p:nvSpPr>
              <p:spPr>
                <a:xfrm>
                  <a:off x="4129425" y="3977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3" y="1"/>
                      </a:moveTo>
                      <a:cubicBezTo>
                        <a:pt x="278" y="1"/>
                        <a:pt x="221" y="19"/>
                        <a:pt x="174" y="57"/>
                      </a:cubicBezTo>
                      <a:cubicBezTo>
                        <a:pt x="0" y="198"/>
                        <a:pt x="84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62" y="258"/>
                        <a:pt x="527" y="92"/>
                      </a:cubicBezTo>
                      <a:cubicBezTo>
                        <a:pt x="478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31"/>
                <p:cNvSpPr/>
                <p:nvPr/>
              </p:nvSpPr>
              <p:spPr>
                <a:xfrm>
                  <a:off x="4116150" y="3960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3"/>
                      </a:cubicBezTo>
                      <a:cubicBezTo>
                        <a:pt x="1" y="188"/>
                        <a:pt x="81" y="458"/>
                        <a:pt x="293" y="481"/>
                      </a:cubicBezTo>
                      <a:cubicBezTo>
                        <a:pt x="303" y="482"/>
                        <a:pt x="312" y="482"/>
                        <a:pt x="321" y="482"/>
                      </a:cubicBezTo>
                      <a:cubicBezTo>
                        <a:pt x="520" y="482"/>
                        <a:pt x="635" y="249"/>
                        <a:pt x="509" y="92"/>
                      </a:cubicBezTo>
                      <a:cubicBezTo>
                        <a:pt x="461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31"/>
                <p:cNvSpPr/>
                <p:nvPr/>
              </p:nvSpPr>
              <p:spPr>
                <a:xfrm>
                  <a:off x="4102900" y="3944350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0"/>
                      </a:moveTo>
                      <a:cubicBezTo>
                        <a:pt x="255" y="0"/>
                        <a:pt x="204" y="17"/>
                        <a:pt x="161" y="51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0" y="464"/>
                        <a:pt x="612" y="240"/>
                        <a:pt x="486" y="87"/>
                      </a:cubicBezTo>
                      <a:cubicBezTo>
                        <a:pt x="440" y="30"/>
                        <a:pt x="373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31"/>
                <p:cNvSpPr/>
                <p:nvPr/>
              </p:nvSpPr>
              <p:spPr>
                <a:xfrm>
                  <a:off x="4089575" y="3927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8"/>
                        <a:pt x="74" y="425"/>
                        <a:pt x="273" y="448"/>
                      </a:cubicBezTo>
                      <a:cubicBezTo>
                        <a:pt x="281" y="448"/>
                        <a:pt x="289" y="449"/>
                        <a:pt x="297" y="449"/>
                      </a:cubicBezTo>
                      <a:cubicBezTo>
                        <a:pt x="479" y="449"/>
                        <a:pt x="590" y="233"/>
                        <a:pt x="469" y="85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31"/>
                <p:cNvSpPr/>
                <p:nvPr/>
              </p:nvSpPr>
              <p:spPr>
                <a:xfrm>
                  <a:off x="4076300" y="3911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7" y="0"/>
                        <a:pt x="189" y="16"/>
                        <a:pt x="149" y="48"/>
                      </a:cubicBezTo>
                      <a:cubicBezTo>
                        <a:pt x="1" y="167"/>
                        <a:pt x="72" y="408"/>
                        <a:pt x="261" y="427"/>
                      </a:cubicBezTo>
                      <a:cubicBezTo>
                        <a:pt x="269" y="428"/>
                        <a:pt x="277" y="429"/>
                        <a:pt x="285" y="429"/>
                      </a:cubicBezTo>
                      <a:cubicBezTo>
                        <a:pt x="460" y="429"/>
                        <a:pt x="565" y="222"/>
                        <a:pt x="451" y="80"/>
                      </a:cubicBezTo>
                      <a:cubicBezTo>
                        <a:pt x="409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31"/>
                <p:cNvSpPr/>
                <p:nvPr/>
              </p:nvSpPr>
              <p:spPr>
                <a:xfrm>
                  <a:off x="4063050" y="3894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1" y="1"/>
                      </a:moveTo>
                      <a:cubicBezTo>
                        <a:pt x="225" y="1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31" y="75"/>
                      </a:cubicBezTo>
                      <a:cubicBezTo>
                        <a:pt x="390" y="26"/>
                        <a:pt x="330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31"/>
                <p:cNvSpPr/>
                <p:nvPr/>
              </p:nvSpPr>
              <p:spPr>
                <a:xfrm>
                  <a:off x="4049800" y="3878175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1"/>
                      </a:moveTo>
                      <a:cubicBezTo>
                        <a:pt x="215" y="1"/>
                        <a:pt x="171" y="15"/>
                        <a:pt x="135" y="44"/>
                      </a:cubicBezTo>
                      <a:cubicBezTo>
                        <a:pt x="0" y="153"/>
                        <a:pt x="65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18" y="392"/>
                        <a:pt x="513" y="202"/>
                        <a:pt x="409" y="73"/>
                      </a:cubicBezTo>
                      <a:cubicBezTo>
                        <a:pt x="370" y="25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31"/>
                <p:cNvSpPr/>
                <p:nvPr/>
              </p:nvSpPr>
              <p:spPr>
                <a:xfrm>
                  <a:off x="4036450" y="3861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5" y="1"/>
                        <a:pt x="164" y="14"/>
                        <a:pt x="130" y="42"/>
                      </a:cubicBezTo>
                      <a:cubicBezTo>
                        <a:pt x="1" y="145"/>
                        <a:pt x="65" y="354"/>
                        <a:pt x="229" y="373"/>
                      </a:cubicBezTo>
                      <a:cubicBezTo>
                        <a:pt x="236" y="374"/>
                        <a:pt x="242" y="374"/>
                        <a:pt x="249" y="374"/>
                      </a:cubicBezTo>
                      <a:cubicBezTo>
                        <a:pt x="401" y="374"/>
                        <a:pt x="492" y="194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31"/>
                <p:cNvSpPr/>
                <p:nvPr/>
              </p:nvSpPr>
              <p:spPr>
                <a:xfrm>
                  <a:off x="4023200" y="3845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4" y="0"/>
                      </a:moveTo>
                      <a:cubicBezTo>
                        <a:pt x="195" y="0"/>
                        <a:pt x="156" y="13"/>
                        <a:pt x="123" y="39"/>
                      </a:cubicBezTo>
                      <a:cubicBezTo>
                        <a:pt x="1" y="138"/>
                        <a:pt x="59" y="338"/>
                        <a:pt x="216" y="354"/>
                      </a:cubicBezTo>
                      <a:cubicBezTo>
                        <a:pt x="223" y="354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3" y="68"/>
                      </a:cubicBezTo>
                      <a:cubicBezTo>
                        <a:pt x="338" y="23"/>
                        <a:pt x="286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31"/>
                <p:cNvSpPr/>
                <p:nvPr/>
              </p:nvSpPr>
              <p:spPr>
                <a:xfrm>
                  <a:off x="4009950" y="3828600"/>
                  <a:ext cx="11100" cy="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8" extrusionOk="0">
                      <a:moveTo>
                        <a:pt x="221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20"/>
                        <a:pt x="203" y="337"/>
                      </a:cubicBezTo>
                      <a:cubicBezTo>
                        <a:pt x="208" y="337"/>
                        <a:pt x="214" y="337"/>
                        <a:pt x="219" y="337"/>
                      </a:cubicBezTo>
                      <a:cubicBezTo>
                        <a:pt x="360" y="337"/>
                        <a:pt x="444" y="175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31"/>
                <p:cNvSpPr/>
                <p:nvPr/>
              </p:nvSpPr>
              <p:spPr>
                <a:xfrm>
                  <a:off x="3996700" y="381210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6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9" y="316"/>
                        <a:pt x="206" y="316"/>
                        <a:pt x="212" y="316"/>
                      </a:cubicBezTo>
                      <a:cubicBezTo>
                        <a:pt x="339" y="316"/>
                        <a:pt x="417" y="162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31"/>
                <p:cNvSpPr/>
                <p:nvPr/>
              </p:nvSpPr>
              <p:spPr>
                <a:xfrm>
                  <a:off x="4253550" y="4095175"/>
                  <a:ext cx="21450" cy="1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4" extrusionOk="0">
                      <a:moveTo>
                        <a:pt x="430" y="0"/>
                      </a:moveTo>
                      <a:cubicBezTo>
                        <a:pt x="358" y="0"/>
                        <a:pt x="285" y="24"/>
                        <a:pt x="225" y="73"/>
                      </a:cubicBezTo>
                      <a:cubicBezTo>
                        <a:pt x="0" y="256"/>
                        <a:pt x="110" y="623"/>
                        <a:pt x="399" y="652"/>
                      </a:cubicBezTo>
                      <a:cubicBezTo>
                        <a:pt x="411" y="653"/>
                        <a:pt x="422" y="653"/>
                        <a:pt x="433" y="653"/>
                      </a:cubicBezTo>
                      <a:cubicBezTo>
                        <a:pt x="699" y="653"/>
                        <a:pt x="858" y="334"/>
                        <a:pt x="682" y="121"/>
                      </a:cubicBezTo>
                      <a:cubicBezTo>
                        <a:pt x="618" y="41"/>
                        <a:pt x="525" y="0"/>
                        <a:pt x="4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31"/>
                <p:cNvSpPr/>
                <p:nvPr/>
              </p:nvSpPr>
              <p:spPr>
                <a:xfrm>
                  <a:off x="4240225" y="4078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20" y="0"/>
                      </a:moveTo>
                      <a:cubicBezTo>
                        <a:pt x="349" y="0"/>
                        <a:pt x="278" y="24"/>
                        <a:pt x="219" y="71"/>
                      </a:cubicBezTo>
                      <a:cubicBezTo>
                        <a:pt x="0" y="248"/>
                        <a:pt x="106" y="601"/>
                        <a:pt x="386" y="630"/>
                      </a:cubicBezTo>
                      <a:cubicBezTo>
                        <a:pt x="399" y="632"/>
                        <a:pt x="411" y="632"/>
                        <a:pt x="424" y="632"/>
                      </a:cubicBezTo>
                      <a:cubicBezTo>
                        <a:pt x="681" y="632"/>
                        <a:pt x="834" y="327"/>
                        <a:pt x="665" y="119"/>
                      </a:cubicBezTo>
                      <a:cubicBezTo>
                        <a:pt x="603" y="41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31"/>
                <p:cNvSpPr/>
                <p:nvPr/>
              </p:nvSpPr>
              <p:spPr>
                <a:xfrm>
                  <a:off x="4226950" y="4062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9" y="1"/>
                        <a:pt x="270" y="23"/>
                        <a:pt x="213" y="69"/>
                      </a:cubicBezTo>
                      <a:cubicBezTo>
                        <a:pt x="1" y="239"/>
                        <a:pt x="104" y="583"/>
                        <a:pt x="377" y="612"/>
                      </a:cubicBezTo>
                      <a:cubicBezTo>
                        <a:pt x="388" y="613"/>
                        <a:pt x="400" y="614"/>
                        <a:pt x="411" y="614"/>
                      </a:cubicBezTo>
                      <a:cubicBezTo>
                        <a:pt x="661" y="614"/>
                        <a:pt x="810" y="317"/>
                        <a:pt x="647" y="114"/>
                      </a:cubicBezTo>
                      <a:cubicBezTo>
                        <a:pt x="587" y="39"/>
                        <a:pt x="497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31"/>
                <p:cNvSpPr/>
                <p:nvPr/>
              </p:nvSpPr>
              <p:spPr>
                <a:xfrm>
                  <a:off x="4213700" y="4045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2"/>
                        <a:pt x="206" y="67"/>
                      </a:cubicBezTo>
                      <a:cubicBezTo>
                        <a:pt x="0" y="234"/>
                        <a:pt x="100" y="568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5" y="38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31"/>
                <p:cNvSpPr/>
                <p:nvPr/>
              </p:nvSpPr>
              <p:spPr>
                <a:xfrm>
                  <a:off x="4200450" y="4029050"/>
                  <a:ext cx="189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7" extrusionOk="0">
                      <a:moveTo>
                        <a:pt x="381" y="1"/>
                      </a:moveTo>
                      <a:cubicBezTo>
                        <a:pt x="317" y="1"/>
                        <a:pt x="252" y="22"/>
                        <a:pt x="199" y="67"/>
                      </a:cubicBezTo>
                      <a:cubicBezTo>
                        <a:pt x="0" y="227"/>
                        <a:pt x="97" y="549"/>
                        <a:pt x="351" y="575"/>
                      </a:cubicBezTo>
                      <a:cubicBezTo>
                        <a:pt x="362" y="576"/>
                        <a:pt x="374" y="577"/>
                        <a:pt x="385" y="577"/>
                      </a:cubicBezTo>
                      <a:cubicBezTo>
                        <a:pt x="621" y="577"/>
                        <a:pt x="758" y="299"/>
                        <a:pt x="604" y="109"/>
                      </a:cubicBezTo>
                      <a:cubicBezTo>
                        <a:pt x="548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31"/>
                <p:cNvSpPr/>
                <p:nvPr/>
              </p:nvSpPr>
              <p:spPr>
                <a:xfrm>
                  <a:off x="4187175" y="4012500"/>
                  <a:ext cx="183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57" extrusionOk="0">
                      <a:moveTo>
                        <a:pt x="370" y="1"/>
                      </a:moveTo>
                      <a:cubicBezTo>
                        <a:pt x="308" y="1"/>
                        <a:pt x="246" y="21"/>
                        <a:pt x="194" y="64"/>
                      </a:cubicBezTo>
                      <a:cubicBezTo>
                        <a:pt x="1" y="221"/>
                        <a:pt x="94" y="533"/>
                        <a:pt x="338" y="555"/>
                      </a:cubicBezTo>
                      <a:cubicBezTo>
                        <a:pt x="349" y="556"/>
                        <a:pt x="359" y="557"/>
                        <a:pt x="369" y="557"/>
                      </a:cubicBezTo>
                      <a:cubicBezTo>
                        <a:pt x="598" y="557"/>
                        <a:pt x="734" y="287"/>
                        <a:pt x="586" y="102"/>
                      </a:cubicBezTo>
                      <a:cubicBezTo>
                        <a:pt x="530" y="35"/>
                        <a:pt x="45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31"/>
                <p:cNvSpPr/>
                <p:nvPr/>
              </p:nvSpPr>
              <p:spPr>
                <a:xfrm>
                  <a:off x="4173850" y="3995950"/>
                  <a:ext cx="17775" cy="1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1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0"/>
                      </a:cubicBezTo>
                      <a:cubicBezTo>
                        <a:pt x="0" y="211"/>
                        <a:pt x="90" y="513"/>
                        <a:pt x="328" y="539"/>
                      </a:cubicBezTo>
                      <a:cubicBezTo>
                        <a:pt x="339" y="540"/>
                        <a:pt x="349" y="541"/>
                        <a:pt x="359" y="541"/>
                      </a:cubicBezTo>
                      <a:cubicBezTo>
                        <a:pt x="582" y="541"/>
                        <a:pt x="711" y="280"/>
                        <a:pt x="566" y="102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31"/>
                <p:cNvSpPr/>
                <p:nvPr/>
              </p:nvSpPr>
              <p:spPr>
                <a:xfrm>
                  <a:off x="4160600" y="3979400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0"/>
                      </a:moveTo>
                      <a:cubicBezTo>
                        <a:pt x="285" y="0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0"/>
                        <a:pt x="3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31"/>
                <p:cNvSpPr/>
                <p:nvPr/>
              </p:nvSpPr>
              <p:spPr>
                <a:xfrm>
                  <a:off x="4147325" y="3962875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1" y="197"/>
                        <a:pt x="84" y="477"/>
                        <a:pt x="306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9" y="504"/>
                        <a:pt x="664" y="261"/>
                        <a:pt x="528" y="95"/>
                      </a:cubicBezTo>
                      <a:cubicBezTo>
                        <a:pt x="479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31"/>
                <p:cNvSpPr/>
                <p:nvPr/>
              </p:nvSpPr>
              <p:spPr>
                <a:xfrm>
                  <a:off x="4134075" y="3946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4" y="249"/>
                        <a:pt x="505" y="89"/>
                      </a:cubicBezTo>
                      <a:cubicBezTo>
                        <a:pt x="458" y="31"/>
                        <a:pt x="388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31"/>
                <p:cNvSpPr/>
                <p:nvPr/>
              </p:nvSpPr>
              <p:spPr>
                <a:xfrm>
                  <a:off x="4120750" y="3929825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5"/>
                      </a:cubicBezTo>
                      <a:cubicBezTo>
                        <a:pt x="294" y="466"/>
                        <a:pt x="302" y="466"/>
                        <a:pt x="310" y="466"/>
                      </a:cubicBezTo>
                      <a:cubicBezTo>
                        <a:pt x="501" y="466"/>
                        <a:pt x="615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31"/>
                <p:cNvSpPr/>
                <p:nvPr/>
              </p:nvSpPr>
              <p:spPr>
                <a:xfrm>
                  <a:off x="4107475" y="3913300"/>
                  <a:ext cx="147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7" extrusionOk="0">
                      <a:moveTo>
                        <a:pt x="296" y="1"/>
                      </a:moveTo>
                      <a:cubicBezTo>
                        <a:pt x="246" y="1"/>
                        <a:pt x="197" y="17"/>
                        <a:pt x="155" y="50"/>
                      </a:cubicBezTo>
                      <a:cubicBezTo>
                        <a:pt x="1" y="175"/>
                        <a:pt x="75" y="426"/>
                        <a:pt x="274" y="445"/>
                      </a:cubicBezTo>
                      <a:cubicBezTo>
                        <a:pt x="282" y="446"/>
                        <a:pt x="290" y="446"/>
                        <a:pt x="297" y="446"/>
                      </a:cubicBezTo>
                      <a:cubicBezTo>
                        <a:pt x="480" y="446"/>
                        <a:pt x="590" y="230"/>
                        <a:pt x="470" y="82"/>
                      </a:cubicBezTo>
                      <a:cubicBezTo>
                        <a:pt x="426" y="29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31"/>
                <p:cNvSpPr/>
                <p:nvPr/>
              </p:nvSpPr>
              <p:spPr>
                <a:xfrm>
                  <a:off x="4094300" y="3896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50"/>
                      </a:cubicBezTo>
                      <a:cubicBezTo>
                        <a:pt x="1" y="169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8" y="427"/>
                        <a:pt x="561" y="222"/>
                        <a:pt x="448" y="79"/>
                      </a:cubicBezTo>
                      <a:cubicBezTo>
                        <a:pt x="406" y="28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31"/>
                <p:cNvSpPr/>
                <p:nvPr/>
              </p:nvSpPr>
              <p:spPr>
                <a:xfrm>
                  <a:off x="4080975" y="388020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8"/>
                        <a:pt x="271" y="408"/>
                      </a:cubicBezTo>
                      <a:cubicBezTo>
                        <a:pt x="440" y="408"/>
                        <a:pt x="538" y="211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31"/>
                <p:cNvSpPr/>
                <p:nvPr/>
              </p:nvSpPr>
              <p:spPr>
                <a:xfrm>
                  <a:off x="4067725" y="386372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5" y="391"/>
                      </a:cubicBezTo>
                      <a:cubicBezTo>
                        <a:pt x="241" y="391"/>
                        <a:pt x="248" y="391"/>
                        <a:pt x="254" y="391"/>
                      </a:cubicBezTo>
                      <a:cubicBezTo>
                        <a:pt x="416" y="391"/>
                        <a:pt x="513" y="202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31"/>
                <p:cNvSpPr/>
                <p:nvPr/>
              </p:nvSpPr>
              <p:spPr>
                <a:xfrm>
                  <a:off x="4054375" y="38472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5" y="353"/>
                        <a:pt x="229" y="372"/>
                      </a:cubicBezTo>
                      <a:cubicBezTo>
                        <a:pt x="235" y="373"/>
                        <a:pt x="242" y="373"/>
                        <a:pt x="248" y="373"/>
                      </a:cubicBezTo>
                      <a:cubicBezTo>
                        <a:pt x="401" y="373"/>
                        <a:pt x="491" y="194"/>
                        <a:pt x="393" y="70"/>
                      </a:cubicBezTo>
                      <a:cubicBezTo>
                        <a:pt x="356" y="24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31"/>
                <p:cNvSpPr/>
                <p:nvPr/>
              </p:nvSpPr>
              <p:spPr>
                <a:xfrm>
                  <a:off x="4041125" y="3830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2"/>
                        <a:pt x="238" y="352"/>
                      </a:cubicBezTo>
                      <a:cubicBezTo>
                        <a:pt x="382" y="352"/>
                        <a:pt x="465" y="181"/>
                        <a:pt x="373" y="65"/>
                      </a:cubicBezTo>
                      <a:cubicBezTo>
                        <a:pt x="336" y="23"/>
                        <a:pt x="285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31"/>
                <p:cNvSpPr/>
                <p:nvPr/>
              </p:nvSpPr>
              <p:spPr>
                <a:xfrm>
                  <a:off x="4027875" y="3814100"/>
                  <a:ext cx="110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6" extrusionOk="0">
                      <a:moveTo>
                        <a:pt x="221" y="0"/>
                      </a:moveTo>
                      <a:cubicBezTo>
                        <a:pt x="184" y="0"/>
                        <a:pt x="146" y="13"/>
                        <a:pt x="116" y="39"/>
                      </a:cubicBezTo>
                      <a:cubicBezTo>
                        <a:pt x="0" y="132"/>
                        <a:pt x="55" y="319"/>
                        <a:pt x="203" y="335"/>
                      </a:cubicBezTo>
                      <a:cubicBezTo>
                        <a:pt x="209" y="336"/>
                        <a:pt x="215" y="336"/>
                        <a:pt x="222" y="336"/>
                      </a:cubicBezTo>
                      <a:cubicBezTo>
                        <a:pt x="358" y="336"/>
                        <a:pt x="440" y="172"/>
                        <a:pt x="350" y="62"/>
                      </a:cubicBezTo>
                      <a:cubicBezTo>
                        <a:pt x="318" y="22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31"/>
                <p:cNvSpPr/>
                <p:nvPr/>
              </p:nvSpPr>
              <p:spPr>
                <a:xfrm>
                  <a:off x="4014600" y="3797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2" y="303"/>
                        <a:pt x="194" y="316"/>
                      </a:cubicBezTo>
                      <a:cubicBezTo>
                        <a:pt x="200" y="316"/>
                        <a:pt x="206" y="317"/>
                        <a:pt x="213" y="317"/>
                      </a:cubicBezTo>
                      <a:cubicBezTo>
                        <a:pt x="340" y="317"/>
                        <a:pt x="415" y="166"/>
                        <a:pt x="332" y="62"/>
                      </a:cubicBezTo>
                      <a:cubicBezTo>
                        <a:pt x="301" y="21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31"/>
                <p:cNvSpPr/>
                <p:nvPr/>
              </p:nvSpPr>
              <p:spPr>
                <a:xfrm>
                  <a:off x="4271375" y="4080650"/>
                  <a:ext cx="215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0" extrusionOk="0">
                      <a:moveTo>
                        <a:pt x="431" y="1"/>
                      </a:moveTo>
                      <a:cubicBezTo>
                        <a:pt x="359" y="1"/>
                        <a:pt x="287" y="24"/>
                        <a:pt x="226" y="72"/>
                      </a:cubicBezTo>
                      <a:cubicBezTo>
                        <a:pt x="1" y="256"/>
                        <a:pt x="110" y="619"/>
                        <a:pt x="399" y="648"/>
                      </a:cubicBezTo>
                      <a:cubicBezTo>
                        <a:pt x="412" y="649"/>
                        <a:pt x="425" y="650"/>
                        <a:pt x="438" y="650"/>
                      </a:cubicBezTo>
                      <a:cubicBezTo>
                        <a:pt x="701" y="650"/>
                        <a:pt x="860" y="335"/>
                        <a:pt x="685" y="121"/>
                      </a:cubicBezTo>
                      <a:cubicBezTo>
                        <a:pt x="621" y="42"/>
                        <a:pt x="527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31"/>
                <p:cNvSpPr/>
                <p:nvPr/>
              </p:nvSpPr>
              <p:spPr>
                <a:xfrm>
                  <a:off x="4258125" y="4064100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0"/>
                      </a:moveTo>
                      <a:cubicBezTo>
                        <a:pt x="348" y="0"/>
                        <a:pt x="278" y="24"/>
                        <a:pt x="219" y="72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3"/>
                        <a:pt x="421" y="633"/>
                      </a:cubicBezTo>
                      <a:cubicBezTo>
                        <a:pt x="680" y="633"/>
                        <a:pt x="835" y="327"/>
                        <a:pt x="666" y="117"/>
                      </a:cubicBezTo>
                      <a:cubicBezTo>
                        <a:pt x="602" y="41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31"/>
                <p:cNvSpPr/>
                <p:nvPr/>
              </p:nvSpPr>
              <p:spPr>
                <a:xfrm>
                  <a:off x="4244875" y="4047550"/>
                  <a:ext cx="20250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5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0" y="243"/>
                        <a:pt x="103" y="587"/>
                        <a:pt x="373" y="612"/>
                      </a:cubicBezTo>
                      <a:cubicBezTo>
                        <a:pt x="385" y="614"/>
                        <a:pt x="397" y="614"/>
                        <a:pt x="408" y="614"/>
                      </a:cubicBezTo>
                      <a:cubicBezTo>
                        <a:pt x="661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31"/>
                <p:cNvSpPr/>
                <p:nvPr/>
              </p:nvSpPr>
              <p:spPr>
                <a:xfrm>
                  <a:off x="4231625" y="403107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2" y="0"/>
                      </a:moveTo>
                      <a:cubicBezTo>
                        <a:pt x="326" y="0"/>
                        <a:pt x="260" y="22"/>
                        <a:pt x="206" y="66"/>
                      </a:cubicBezTo>
                      <a:cubicBezTo>
                        <a:pt x="0" y="233"/>
                        <a:pt x="97" y="564"/>
                        <a:pt x="360" y="593"/>
                      </a:cubicBezTo>
                      <a:cubicBezTo>
                        <a:pt x="372" y="594"/>
                        <a:pt x="384" y="595"/>
                        <a:pt x="395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7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31"/>
                <p:cNvSpPr/>
                <p:nvPr/>
              </p:nvSpPr>
              <p:spPr>
                <a:xfrm>
                  <a:off x="4218275" y="4014500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4" y="1"/>
                      </a:moveTo>
                      <a:cubicBezTo>
                        <a:pt x="319" y="1"/>
                        <a:pt x="254" y="23"/>
                        <a:pt x="200" y="67"/>
                      </a:cubicBezTo>
                      <a:cubicBezTo>
                        <a:pt x="1" y="228"/>
                        <a:pt x="97" y="549"/>
                        <a:pt x="354" y="575"/>
                      </a:cubicBezTo>
                      <a:cubicBezTo>
                        <a:pt x="366" y="576"/>
                        <a:pt x="377" y="577"/>
                        <a:pt x="389" y="577"/>
                      </a:cubicBezTo>
                      <a:cubicBezTo>
                        <a:pt x="622" y="577"/>
                        <a:pt x="761" y="299"/>
                        <a:pt x="608" y="109"/>
                      </a:cubicBezTo>
                      <a:cubicBezTo>
                        <a:pt x="552" y="38"/>
                        <a:pt x="468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31"/>
                <p:cNvSpPr/>
                <p:nvPr/>
              </p:nvSpPr>
              <p:spPr>
                <a:xfrm>
                  <a:off x="4205025" y="399805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17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9" y="102"/>
                      </a:cubicBezTo>
                      <a:cubicBezTo>
                        <a:pt x="532" y="35"/>
                        <a:pt x="453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31"/>
                <p:cNvSpPr/>
                <p:nvPr/>
              </p:nvSpPr>
              <p:spPr>
                <a:xfrm>
                  <a:off x="4191775" y="3981450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0"/>
                        <a:pt x="187" y="62"/>
                      </a:cubicBezTo>
                      <a:cubicBezTo>
                        <a:pt x="0" y="210"/>
                        <a:pt x="90" y="512"/>
                        <a:pt x="328" y="537"/>
                      </a:cubicBezTo>
                      <a:cubicBezTo>
                        <a:pt x="338" y="539"/>
                        <a:pt x="349" y="539"/>
                        <a:pt x="359" y="539"/>
                      </a:cubicBezTo>
                      <a:cubicBezTo>
                        <a:pt x="578" y="539"/>
                        <a:pt x="710" y="279"/>
                        <a:pt x="566" y="100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31"/>
                <p:cNvSpPr/>
                <p:nvPr/>
              </p:nvSpPr>
              <p:spPr>
                <a:xfrm>
                  <a:off x="4178500" y="3964875"/>
                  <a:ext cx="1715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1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1" y="60"/>
                      </a:cubicBezTo>
                      <a:cubicBezTo>
                        <a:pt x="1" y="204"/>
                        <a:pt x="84" y="493"/>
                        <a:pt x="316" y="519"/>
                      </a:cubicBezTo>
                      <a:cubicBezTo>
                        <a:pt x="326" y="520"/>
                        <a:pt x="336" y="521"/>
                        <a:pt x="346" y="521"/>
                      </a:cubicBezTo>
                      <a:cubicBezTo>
                        <a:pt x="557" y="521"/>
                        <a:pt x="685" y="270"/>
                        <a:pt x="547" y="98"/>
                      </a:cubicBezTo>
                      <a:cubicBezTo>
                        <a:pt x="496" y="34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31"/>
                <p:cNvSpPr/>
                <p:nvPr/>
              </p:nvSpPr>
              <p:spPr>
                <a:xfrm>
                  <a:off x="4165250" y="3948400"/>
                  <a:ext cx="165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502" extrusionOk="0">
                      <a:moveTo>
                        <a:pt x="331" y="1"/>
                      </a:moveTo>
                      <a:cubicBezTo>
                        <a:pt x="276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0"/>
                      </a:cubicBezTo>
                      <a:cubicBezTo>
                        <a:pt x="316" y="501"/>
                        <a:pt x="326" y="502"/>
                        <a:pt x="336" y="502"/>
                      </a:cubicBezTo>
                      <a:cubicBezTo>
                        <a:pt x="540" y="502"/>
                        <a:pt x="659" y="260"/>
                        <a:pt x="528" y="92"/>
                      </a:cubicBezTo>
                      <a:cubicBezTo>
                        <a:pt x="477" y="32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31"/>
                <p:cNvSpPr/>
                <p:nvPr/>
              </p:nvSpPr>
              <p:spPr>
                <a:xfrm>
                  <a:off x="4152000" y="3931850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4" y="0"/>
                        <a:pt x="211" y="18"/>
                        <a:pt x="167" y="53"/>
                      </a:cubicBezTo>
                      <a:cubicBezTo>
                        <a:pt x="0" y="188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31"/>
                <p:cNvSpPr/>
                <p:nvPr/>
              </p:nvSpPr>
              <p:spPr>
                <a:xfrm>
                  <a:off x="4138650" y="391535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3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3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31"/>
                <p:cNvSpPr/>
                <p:nvPr/>
              </p:nvSpPr>
              <p:spPr>
                <a:xfrm>
                  <a:off x="4125400" y="3898775"/>
                  <a:ext cx="147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9" extrusionOk="0">
                      <a:moveTo>
                        <a:pt x="296" y="1"/>
                      </a:moveTo>
                      <a:cubicBezTo>
                        <a:pt x="247" y="1"/>
                        <a:pt x="196" y="18"/>
                        <a:pt x="155" y="52"/>
                      </a:cubicBezTo>
                      <a:cubicBezTo>
                        <a:pt x="1" y="178"/>
                        <a:pt x="74" y="425"/>
                        <a:pt x="274" y="448"/>
                      </a:cubicBezTo>
                      <a:cubicBezTo>
                        <a:pt x="282" y="448"/>
                        <a:pt x="289" y="449"/>
                        <a:pt x="297" y="449"/>
                      </a:cubicBezTo>
                      <a:cubicBezTo>
                        <a:pt x="479" y="449"/>
                        <a:pt x="590" y="232"/>
                        <a:pt x="470" y="84"/>
                      </a:cubicBezTo>
                      <a:cubicBezTo>
                        <a:pt x="426" y="30"/>
                        <a:pt x="361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31"/>
                <p:cNvSpPr/>
                <p:nvPr/>
              </p:nvSpPr>
              <p:spPr>
                <a:xfrm>
                  <a:off x="4112150" y="3882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2" y="0"/>
                      </a:moveTo>
                      <a:cubicBezTo>
                        <a:pt x="234" y="0"/>
                        <a:pt x="187" y="16"/>
                        <a:pt x="148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47" y="80"/>
                      </a:cubicBezTo>
                      <a:cubicBezTo>
                        <a:pt x="405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31"/>
                <p:cNvSpPr/>
                <p:nvPr/>
              </p:nvSpPr>
              <p:spPr>
                <a:xfrm>
                  <a:off x="4098900" y="3865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79" y="15"/>
                        <a:pt x="141" y="46"/>
                      </a:cubicBezTo>
                      <a:cubicBezTo>
                        <a:pt x="0" y="158"/>
                        <a:pt x="68" y="390"/>
                        <a:pt x="247" y="406"/>
                      </a:cubicBezTo>
                      <a:cubicBezTo>
                        <a:pt x="255" y="407"/>
                        <a:pt x="263" y="407"/>
                        <a:pt x="271" y="407"/>
                      </a:cubicBezTo>
                      <a:cubicBezTo>
                        <a:pt x="437" y="407"/>
                        <a:pt x="538" y="210"/>
                        <a:pt x="427" y="75"/>
                      </a:cubicBezTo>
                      <a:cubicBezTo>
                        <a:pt x="387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31"/>
                <p:cNvSpPr/>
                <p:nvPr/>
              </p:nvSpPr>
              <p:spPr>
                <a:xfrm>
                  <a:off x="4085550" y="3849175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6" y="202"/>
                        <a:pt x="412" y="73"/>
                      </a:cubicBezTo>
                      <a:cubicBezTo>
                        <a:pt x="374" y="25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31"/>
                <p:cNvSpPr/>
                <p:nvPr/>
              </p:nvSpPr>
              <p:spPr>
                <a:xfrm>
                  <a:off x="4072300" y="383267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4" y="1"/>
                        <a:pt x="163" y="14"/>
                        <a:pt x="129" y="42"/>
                      </a:cubicBezTo>
                      <a:cubicBezTo>
                        <a:pt x="0" y="145"/>
                        <a:pt x="61" y="353"/>
                        <a:pt x="228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4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31"/>
                <p:cNvSpPr/>
                <p:nvPr/>
              </p:nvSpPr>
              <p:spPr>
                <a:xfrm>
                  <a:off x="4059050" y="3816175"/>
                  <a:ext cx="1170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353" extrusionOk="0">
                      <a:moveTo>
                        <a:pt x="235" y="1"/>
                      </a:moveTo>
                      <a:cubicBezTo>
                        <a:pt x="196" y="1"/>
                        <a:pt x="157" y="14"/>
                        <a:pt x="125" y="40"/>
                      </a:cubicBezTo>
                      <a:cubicBezTo>
                        <a:pt x="0" y="139"/>
                        <a:pt x="61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8" y="182"/>
                        <a:pt x="373" y="65"/>
                      </a:cubicBezTo>
                      <a:cubicBezTo>
                        <a:pt x="338" y="23"/>
                        <a:pt x="286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31"/>
                <p:cNvSpPr/>
                <p:nvPr/>
              </p:nvSpPr>
              <p:spPr>
                <a:xfrm>
                  <a:off x="4045775" y="37996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1" y="0"/>
                      </a:moveTo>
                      <a:cubicBezTo>
                        <a:pt x="184" y="0"/>
                        <a:pt x="147" y="12"/>
                        <a:pt x="116" y="37"/>
                      </a:cubicBezTo>
                      <a:cubicBezTo>
                        <a:pt x="1" y="131"/>
                        <a:pt x="55" y="320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1"/>
                        <a:pt x="270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31"/>
                <p:cNvSpPr/>
                <p:nvPr/>
              </p:nvSpPr>
              <p:spPr>
                <a:xfrm>
                  <a:off x="4032525" y="3783100"/>
                  <a:ext cx="103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6" extrusionOk="0">
                      <a:moveTo>
                        <a:pt x="209" y="0"/>
                      </a:moveTo>
                      <a:cubicBezTo>
                        <a:pt x="173" y="0"/>
                        <a:pt x="137" y="12"/>
                        <a:pt x="107" y="35"/>
                      </a:cubicBezTo>
                      <a:cubicBezTo>
                        <a:pt x="0" y="122"/>
                        <a:pt x="52" y="299"/>
                        <a:pt x="190" y="315"/>
                      </a:cubicBezTo>
                      <a:cubicBezTo>
                        <a:pt x="195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1" y="58"/>
                      </a:cubicBezTo>
                      <a:cubicBezTo>
                        <a:pt x="301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31"/>
                <p:cNvSpPr/>
                <p:nvPr/>
              </p:nvSpPr>
              <p:spPr>
                <a:xfrm>
                  <a:off x="4302550" y="4082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4" y="1"/>
                      </a:moveTo>
                      <a:cubicBezTo>
                        <a:pt x="370" y="1"/>
                        <a:pt x="295" y="25"/>
                        <a:pt x="232" y="75"/>
                      </a:cubicBezTo>
                      <a:cubicBezTo>
                        <a:pt x="1" y="261"/>
                        <a:pt x="113" y="637"/>
                        <a:pt x="409" y="666"/>
                      </a:cubicBezTo>
                      <a:cubicBezTo>
                        <a:pt x="422" y="668"/>
                        <a:pt x="435" y="668"/>
                        <a:pt x="447" y="668"/>
                      </a:cubicBezTo>
                      <a:cubicBezTo>
                        <a:pt x="720" y="668"/>
                        <a:pt x="883" y="344"/>
                        <a:pt x="705" y="123"/>
                      </a:cubicBezTo>
                      <a:cubicBezTo>
                        <a:pt x="639" y="43"/>
                        <a:pt x="542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31"/>
                <p:cNvSpPr/>
                <p:nvPr/>
              </p:nvSpPr>
              <p:spPr>
                <a:xfrm>
                  <a:off x="4289300" y="4066125"/>
                  <a:ext cx="214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3" extrusionOk="0">
                      <a:moveTo>
                        <a:pt x="429" y="1"/>
                      </a:moveTo>
                      <a:cubicBezTo>
                        <a:pt x="357" y="1"/>
                        <a:pt x="285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2"/>
                        <a:pt x="422" y="652"/>
                        <a:pt x="434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31"/>
                <p:cNvSpPr/>
                <p:nvPr/>
              </p:nvSpPr>
              <p:spPr>
                <a:xfrm>
                  <a:off x="4276050" y="4049600"/>
                  <a:ext cx="20850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633" extrusionOk="0">
                      <a:moveTo>
                        <a:pt x="417" y="0"/>
                      </a:moveTo>
                      <a:cubicBezTo>
                        <a:pt x="347" y="0"/>
                        <a:pt x="277" y="23"/>
                        <a:pt x="219" y="71"/>
                      </a:cubicBezTo>
                      <a:cubicBezTo>
                        <a:pt x="0" y="247"/>
                        <a:pt x="106" y="601"/>
                        <a:pt x="386" y="630"/>
                      </a:cubicBezTo>
                      <a:cubicBezTo>
                        <a:pt x="399" y="631"/>
                        <a:pt x="412" y="632"/>
                        <a:pt x="424" y="632"/>
                      </a:cubicBezTo>
                      <a:cubicBezTo>
                        <a:pt x="681" y="632"/>
                        <a:pt x="834" y="327"/>
                        <a:pt x="662" y="119"/>
                      </a:cubicBezTo>
                      <a:cubicBezTo>
                        <a:pt x="600" y="40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31"/>
                <p:cNvSpPr/>
                <p:nvPr/>
              </p:nvSpPr>
              <p:spPr>
                <a:xfrm>
                  <a:off x="4262800" y="4033100"/>
                  <a:ext cx="202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614" extrusionOk="0">
                      <a:moveTo>
                        <a:pt x="406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0" y="583"/>
                        <a:pt x="373" y="612"/>
                      </a:cubicBezTo>
                      <a:cubicBezTo>
                        <a:pt x="385" y="613"/>
                        <a:pt x="396" y="614"/>
                        <a:pt x="407" y="614"/>
                      </a:cubicBezTo>
                      <a:cubicBezTo>
                        <a:pt x="657" y="614"/>
                        <a:pt x="809" y="317"/>
                        <a:pt x="643" y="114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31"/>
                <p:cNvSpPr/>
                <p:nvPr/>
              </p:nvSpPr>
              <p:spPr>
                <a:xfrm>
                  <a:off x="4249450" y="4016525"/>
                  <a:ext cx="1967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6" extrusionOk="0">
                      <a:moveTo>
                        <a:pt x="395" y="0"/>
                      </a:moveTo>
                      <a:cubicBezTo>
                        <a:pt x="329" y="0"/>
                        <a:pt x="263" y="22"/>
                        <a:pt x="209" y="66"/>
                      </a:cubicBezTo>
                      <a:cubicBezTo>
                        <a:pt x="1" y="234"/>
                        <a:pt x="100" y="568"/>
                        <a:pt x="364" y="593"/>
                      </a:cubicBezTo>
                      <a:cubicBezTo>
                        <a:pt x="375" y="595"/>
                        <a:pt x="387" y="595"/>
                        <a:pt x="398" y="595"/>
                      </a:cubicBezTo>
                      <a:cubicBezTo>
                        <a:pt x="641" y="595"/>
                        <a:pt x="787" y="308"/>
                        <a:pt x="627" y="111"/>
                      </a:cubicBezTo>
                      <a:cubicBezTo>
                        <a:pt x="569" y="38"/>
                        <a:pt x="482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31"/>
                <p:cNvSpPr/>
                <p:nvPr/>
              </p:nvSpPr>
              <p:spPr>
                <a:xfrm>
                  <a:off x="4236200" y="4000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4" y="0"/>
                      </a:moveTo>
                      <a:cubicBezTo>
                        <a:pt x="319" y="0"/>
                        <a:pt x="254" y="22"/>
                        <a:pt x="200" y="67"/>
                      </a:cubicBezTo>
                      <a:cubicBezTo>
                        <a:pt x="0" y="227"/>
                        <a:pt x="100" y="549"/>
                        <a:pt x="354" y="574"/>
                      </a:cubicBezTo>
                      <a:cubicBezTo>
                        <a:pt x="364" y="575"/>
                        <a:pt x="375" y="576"/>
                        <a:pt x="385" y="576"/>
                      </a:cubicBezTo>
                      <a:cubicBezTo>
                        <a:pt x="623" y="576"/>
                        <a:pt x="762" y="296"/>
                        <a:pt x="608" y="105"/>
                      </a:cubicBezTo>
                      <a:cubicBezTo>
                        <a:pt x="550" y="36"/>
                        <a:pt x="467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31"/>
                <p:cNvSpPr/>
                <p:nvPr/>
              </p:nvSpPr>
              <p:spPr>
                <a:xfrm>
                  <a:off x="4222950" y="3983500"/>
                  <a:ext cx="184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7" extrusionOk="0">
                      <a:moveTo>
                        <a:pt x="370" y="1"/>
                      </a:moveTo>
                      <a:cubicBezTo>
                        <a:pt x="308" y="1"/>
                        <a:pt x="245" y="21"/>
                        <a:pt x="193" y="63"/>
                      </a:cubicBezTo>
                      <a:cubicBezTo>
                        <a:pt x="0" y="221"/>
                        <a:pt x="93" y="533"/>
                        <a:pt x="341" y="555"/>
                      </a:cubicBezTo>
                      <a:cubicBezTo>
                        <a:pt x="351" y="556"/>
                        <a:pt x="362" y="557"/>
                        <a:pt x="372" y="557"/>
                      </a:cubicBezTo>
                      <a:cubicBezTo>
                        <a:pt x="601" y="557"/>
                        <a:pt x="736" y="287"/>
                        <a:pt x="585" y="102"/>
                      </a:cubicBezTo>
                      <a:cubicBezTo>
                        <a:pt x="531" y="35"/>
                        <a:pt x="451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31"/>
                <p:cNvSpPr/>
                <p:nvPr/>
              </p:nvSpPr>
              <p:spPr>
                <a:xfrm>
                  <a:off x="4209675" y="396697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5" y="0"/>
                      </a:moveTo>
                      <a:cubicBezTo>
                        <a:pt x="296" y="0"/>
                        <a:pt x="237" y="19"/>
                        <a:pt x="187" y="59"/>
                      </a:cubicBezTo>
                      <a:cubicBezTo>
                        <a:pt x="1" y="210"/>
                        <a:pt x="88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6" y="101"/>
                      </a:cubicBezTo>
                      <a:cubicBezTo>
                        <a:pt x="513" y="35"/>
                        <a:pt x="434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31"/>
                <p:cNvSpPr/>
                <p:nvPr/>
              </p:nvSpPr>
              <p:spPr>
                <a:xfrm>
                  <a:off x="4196350" y="3950400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0"/>
                      </a:moveTo>
                      <a:cubicBezTo>
                        <a:pt x="288" y="0"/>
                        <a:pt x="231" y="19"/>
                        <a:pt x="183" y="57"/>
                      </a:cubicBezTo>
                      <a:cubicBezTo>
                        <a:pt x="0" y="202"/>
                        <a:pt x="87" y="494"/>
                        <a:pt x="318" y="520"/>
                      </a:cubicBezTo>
                      <a:cubicBezTo>
                        <a:pt x="329" y="521"/>
                        <a:pt x="339" y="521"/>
                        <a:pt x="349" y="521"/>
                      </a:cubicBezTo>
                      <a:cubicBezTo>
                        <a:pt x="562" y="521"/>
                        <a:pt x="688" y="271"/>
                        <a:pt x="550" y="99"/>
                      </a:cubicBezTo>
                      <a:cubicBezTo>
                        <a:pt x="498" y="34"/>
                        <a:pt x="422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31"/>
                <p:cNvSpPr/>
                <p:nvPr/>
              </p:nvSpPr>
              <p:spPr>
                <a:xfrm>
                  <a:off x="4183100" y="3933875"/>
                  <a:ext cx="1657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4" extrusionOk="0">
                      <a:moveTo>
                        <a:pt x="333" y="0"/>
                      </a:moveTo>
                      <a:cubicBezTo>
                        <a:pt x="278" y="0"/>
                        <a:pt x="222" y="19"/>
                        <a:pt x="177" y="56"/>
                      </a:cubicBezTo>
                      <a:cubicBezTo>
                        <a:pt x="0" y="197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41" y="504"/>
                        <a:pt x="663" y="261"/>
                        <a:pt x="527" y="94"/>
                      </a:cubicBezTo>
                      <a:cubicBezTo>
                        <a:pt x="478" y="32"/>
                        <a:pt x="40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31"/>
                <p:cNvSpPr/>
                <p:nvPr/>
              </p:nvSpPr>
              <p:spPr>
                <a:xfrm>
                  <a:off x="4169900" y="391737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5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3" y="482"/>
                        <a:pt x="311" y="483"/>
                        <a:pt x="320" y="483"/>
                      </a:cubicBezTo>
                      <a:cubicBezTo>
                        <a:pt x="517" y="483"/>
                        <a:pt x="635" y="249"/>
                        <a:pt x="506" y="89"/>
                      </a:cubicBezTo>
                      <a:cubicBezTo>
                        <a:pt x="458" y="31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31"/>
                <p:cNvSpPr/>
                <p:nvPr/>
              </p:nvSpPr>
              <p:spPr>
                <a:xfrm>
                  <a:off x="4156575" y="3900825"/>
                  <a:ext cx="15325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7" extrusionOk="0">
                      <a:moveTo>
                        <a:pt x="309" y="0"/>
                      </a:moveTo>
                      <a:cubicBezTo>
                        <a:pt x="257" y="0"/>
                        <a:pt x="204" y="18"/>
                        <a:pt x="161" y="54"/>
                      </a:cubicBezTo>
                      <a:cubicBezTo>
                        <a:pt x="0" y="182"/>
                        <a:pt x="78" y="443"/>
                        <a:pt x="283" y="465"/>
                      </a:cubicBezTo>
                      <a:cubicBezTo>
                        <a:pt x="291" y="466"/>
                        <a:pt x="299" y="466"/>
                        <a:pt x="307" y="466"/>
                      </a:cubicBezTo>
                      <a:cubicBezTo>
                        <a:pt x="498" y="466"/>
                        <a:pt x="613" y="240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31"/>
                <p:cNvSpPr/>
                <p:nvPr/>
              </p:nvSpPr>
              <p:spPr>
                <a:xfrm>
                  <a:off x="4143325" y="3884300"/>
                  <a:ext cx="146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7" extrusionOk="0">
                      <a:moveTo>
                        <a:pt x="294" y="1"/>
                      </a:moveTo>
                      <a:cubicBezTo>
                        <a:pt x="245" y="1"/>
                        <a:pt x="196" y="16"/>
                        <a:pt x="154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78" y="446"/>
                        <a:pt x="286" y="446"/>
                        <a:pt x="294" y="446"/>
                      </a:cubicBezTo>
                      <a:cubicBezTo>
                        <a:pt x="479" y="446"/>
                        <a:pt x="587" y="230"/>
                        <a:pt x="466" y="82"/>
                      </a:cubicBezTo>
                      <a:cubicBezTo>
                        <a:pt x="422" y="29"/>
                        <a:pt x="358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31"/>
                <p:cNvSpPr/>
                <p:nvPr/>
              </p:nvSpPr>
              <p:spPr>
                <a:xfrm>
                  <a:off x="4130050" y="3867750"/>
                  <a:ext cx="140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8" extrusionOk="0">
                      <a:moveTo>
                        <a:pt x="281" y="0"/>
                      </a:moveTo>
                      <a:cubicBezTo>
                        <a:pt x="234" y="0"/>
                        <a:pt x="187" y="16"/>
                        <a:pt x="149" y="50"/>
                      </a:cubicBezTo>
                      <a:cubicBezTo>
                        <a:pt x="1" y="168"/>
                        <a:pt x="72" y="406"/>
                        <a:pt x="261" y="426"/>
                      </a:cubicBezTo>
                      <a:cubicBezTo>
                        <a:pt x="270" y="427"/>
                        <a:pt x="279" y="427"/>
                        <a:pt x="288" y="427"/>
                      </a:cubicBezTo>
                      <a:cubicBezTo>
                        <a:pt x="459" y="427"/>
                        <a:pt x="561" y="222"/>
                        <a:pt x="448" y="82"/>
                      </a:cubicBezTo>
                      <a:cubicBezTo>
                        <a:pt x="406" y="29"/>
                        <a:pt x="344" y="0"/>
                        <a:pt x="2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31"/>
                <p:cNvSpPr/>
                <p:nvPr/>
              </p:nvSpPr>
              <p:spPr>
                <a:xfrm>
                  <a:off x="4116725" y="3851200"/>
                  <a:ext cx="1355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411" extrusionOk="0">
                      <a:moveTo>
                        <a:pt x="272" y="1"/>
                      </a:moveTo>
                      <a:cubicBezTo>
                        <a:pt x="226" y="1"/>
                        <a:pt x="181" y="16"/>
                        <a:pt x="142" y="46"/>
                      </a:cubicBezTo>
                      <a:cubicBezTo>
                        <a:pt x="0" y="162"/>
                        <a:pt x="71" y="390"/>
                        <a:pt x="251" y="409"/>
                      </a:cubicBezTo>
                      <a:cubicBezTo>
                        <a:pt x="259" y="410"/>
                        <a:pt x="267" y="411"/>
                        <a:pt x="274" y="411"/>
                      </a:cubicBezTo>
                      <a:cubicBezTo>
                        <a:pt x="441" y="411"/>
                        <a:pt x="542" y="214"/>
                        <a:pt x="431" y="78"/>
                      </a:cubicBezTo>
                      <a:cubicBezTo>
                        <a:pt x="391" y="27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31"/>
                <p:cNvSpPr/>
                <p:nvPr/>
              </p:nvSpPr>
              <p:spPr>
                <a:xfrm>
                  <a:off x="4103475" y="383472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3"/>
                        <a:pt x="64" y="371"/>
                        <a:pt x="238" y="390"/>
                      </a:cubicBezTo>
                      <a:cubicBezTo>
                        <a:pt x="245" y="391"/>
                        <a:pt x="251" y="391"/>
                        <a:pt x="258" y="391"/>
                      </a:cubicBezTo>
                      <a:cubicBezTo>
                        <a:pt x="420" y="391"/>
                        <a:pt x="517" y="202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31"/>
                <p:cNvSpPr/>
                <p:nvPr/>
              </p:nvSpPr>
              <p:spPr>
                <a:xfrm>
                  <a:off x="4090200" y="3818150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7" y="1"/>
                      </a:moveTo>
                      <a:cubicBezTo>
                        <a:pt x="206" y="1"/>
                        <a:pt x="164" y="15"/>
                        <a:pt x="129" y="44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3" y="373"/>
                        <a:pt x="239" y="373"/>
                        <a:pt x="246" y="373"/>
                      </a:cubicBezTo>
                      <a:cubicBezTo>
                        <a:pt x="401" y="373"/>
                        <a:pt x="492" y="193"/>
                        <a:pt x="390" y="70"/>
                      </a:cubicBezTo>
                      <a:cubicBezTo>
                        <a:pt x="354" y="25"/>
                        <a:pt x="301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31"/>
                <p:cNvSpPr/>
                <p:nvPr/>
              </p:nvSpPr>
              <p:spPr>
                <a:xfrm>
                  <a:off x="4076950" y="3801650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0"/>
                      </a:moveTo>
                      <a:cubicBezTo>
                        <a:pt x="193" y="0"/>
                        <a:pt x="155" y="13"/>
                        <a:pt x="123" y="39"/>
                      </a:cubicBezTo>
                      <a:cubicBezTo>
                        <a:pt x="1" y="139"/>
                        <a:pt x="59" y="335"/>
                        <a:pt x="216" y="351"/>
                      </a:cubicBezTo>
                      <a:cubicBezTo>
                        <a:pt x="224" y="352"/>
                        <a:pt x="231" y="352"/>
                        <a:pt x="238" y="352"/>
                      </a:cubicBezTo>
                      <a:cubicBezTo>
                        <a:pt x="380" y="352"/>
                        <a:pt x="465" y="181"/>
                        <a:pt x="370" y="65"/>
                      </a:cubicBezTo>
                      <a:cubicBezTo>
                        <a:pt x="335" y="23"/>
                        <a:pt x="28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31"/>
                <p:cNvSpPr/>
                <p:nvPr/>
              </p:nvSpPr>
              <p:spPr>
                <a:xfrm>
                  <a:off x="4063625" y="378512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3" y="1"/>
                      </a:moveTo>
                      <a:cubicBezTo>
                        <a:pt x="186" y="1"/>
                        <a:pt x="148" y="13"/>
                        <a:pt x="116" y="38"/>
                      </a:cubicBezTo>
                      <a:cubicBezTo>
                        <a:pt x="0" y="131"/>
                        <a:pt x="58" y="321"/>
                        <a:pt x="206" y="334"/>
                      </a:cubicBezTo>
                      <a:cubicBezTo>
                        <a:pt x="212" y="334"/>
                        <a:pt x="219" y="335"/>
                        <a:pt x="225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1" y="22"/>
                        <a:pt x="273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31"/>
                <p:cNvSpPr/>
                <p:nvPr/>
              </p:nvSpPr>
              <p:spPr>
                <a:xfrm>
                  <a:off x="4050350" y="3768550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1" y="126"/>
                        <a:pt x="56" y="303"/>
                        <a:pt x="194" y="315"/>
                      </a:cubicBezTo>
                      <a:cubicBezTo>
                        <a:pt x="200" y="316"/>
                        <a:pt x="207" y="316"/>
                        <a:pt x="213" y="316"/>
                      </a:cubicBezTo>
                      <a:cubicBezTo>
                        <a:pt x="343" y="316"/>
                        <a:pt x="418" y="166"/>
                        <a:pt x="335" y="61"/>
                      </a:cubicBezTo>
                      <a:cubicBezTo>
                        <a:pt x="302" y="21"/>
                        <a:pt x="256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31"/>
                <p:cNvSpPr/>
                <p:nvPr/>
              </p:nvSpPr>
              <p:spPr>
                <a:xfrm>
                  <a:off x="4333725" y="4084725"/>
                  <a:ext cx="22800" cy="1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690" extrusionOk="0">
                      <a:moveTo>
                        <a:pt x="457" y="0"/>
                      </a:moveTo>
                      <a:cubicBezTo>
                        <a:pt x="382" y="0"/>
                        <a:pt x="306" y="25"/>
                        <a:pt x="242" y="77"/>
                      </a:cubicBezTo>
                      <a:cubicBezTo>
                        <a:pt x="1" y="269"/>
                        <a:pt x="116" y="655"/>
                        <a:pt x="422" y="687"/>
                      </a:cubicBezTo>
                      <a:cubicBezTo>
                        <a:pt x="435" y="689"/>
                        <a:pt x="448" y="689"/>
                        <a:pt x="460" y="689"/>
                      </a:cubicBezTo>
                      <a:cubicBezTo>
                        <a:pt x="743" y="689"/>
                        <a:pt x="912" y="356"/>
                        <a:pt x="724" y="128"/>
                      </a:cubicBezTo>
                      <a:cubicBezTo>
                        <a:pt x="656" y="44"/>
                        <a:pt x="557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31"/>
                <p:cNvSpPr/>
                <p:nvPr/>
              </p:nvSpPr>
              <p:spPr>
                <a:xfrm>
                  <a:off x="4320475" y="4068175"/>
                  <a:ext cx="22075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70" extrusionOk="0">
                      <a:moveTo>
                        <a:pt x="445" y="0"/>
                      </a:moveTo>
                      <a:cubicBezTo>
                        <a:pt x="370" y="0"/>
                        <a:pt x="295" y="25"/>
                        <a:pt x="232" y="76"/>
                      </a:cubicBezTo>
                      <a:cubicBezTo>
                        <a:pt x="1" y="263"/>
                        <a:pt x="113" y="636"/>
                        <a:pt x="409" y="668"/>
                      </a:cubicBezTo>
                      <a:cubicBezTo>
                        <a:pt x="422" y="669"/>
                        <a:pt x="434" y="670"/>
                        <a:pt x="447" y="670"/>
                      </a:cubicBezTo>
                      <a:cubicBezTo>
                        <a:pt x="720" y="670"/>
                        <a:pt x="883" y="346"/>
                        <a:pt x="704" y="125"/>
                      </a:cubicBezTo>
                      <a:cubicBezTo>
                        <a:pt x="639" y="43"/>
                        <a:pt x="542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31"/>
                <p:cNvSpPr/>
                <p:nvPr/>
              </p:nvSpPr>
              <p:spPr>
                <a:xfrm>
                  <a:off x="4307225" y="4051650"/>
                  <a:ext cx="21425" cy="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650" extrusionOk="0">
                      <a:moveTo>
                        <a:pt x="428" y="0"/>
                      </a:moveTo>
                      <a:cubicBezTo>
                        <a:pt x="357" y="0"/>
                        <a:pt x="285" y="24"/>
                        <a:pt x="225" y="72"/>
                      </a:cubicBezTo>
                      <a:cubicBezTo>
                        <a:pt x="0" y="255"/>
                        <a:pt x="110" y="619"/>
                        <a:pt x="396" y="648"/>
                      </a:cubicBezTo>
                      <a:cubicBezTo>
                        <a:pt x="409" y="649"/>
                        <a:pt x="421" y="650"/>
                        <a:pt x="434" y="650"/>
                      </a:cubicBezTo>
                      <a:cubicBezTo>
                        <a:pt x="700" y="650"/>
                        <a:pt x="856" y="335"/>
                        <a:pt x="682" y="120"/>
                      </a:cubicBezTo>
                      <a:cubicBezTo>
                        <a:pt x="617" y="42"/>
                        <a:pt x="523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31"/>
                <p:cNvSpPr/>
                <p:nvPr/>
              </p:nvSpPr>
              <p:spPr>
                <a:xfrm>
                  <a:off x="4293975" y="4035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17" y="0"/>
                      </a:moveTo>
                      <a:cubicBezTo>
                        <a:pt x="347" y="0"/>
                        <a:pt x="277" y="24"/>
                        <a:pt x="219" y="72"/>
                      </a:cubicBezTo>
                      <a:cubicBezTo>
                        <a:pt x="0" y="249"/>
                        <a:pt x="103" y="602"/>
                        <a:pt x="386" y="631"/>
                      </a:cubicBezTo>
                      <a:cubicBezTo>
                        <a:pt x="397" y="633"/>
                        <a:pt x="409" y="633"/>
                        <a:pt x="420" y="633"/>
                      </a:cubicBezTo>
                      <a:cubicBezTo>
                        <a:pt x="679" y="633"/>
                        <a:pt x="834" y="327"/>
                        <a:pt x="662" y="117"/>
                      </a:cubicBezTo>
                      <a:cubicBezTo>
                        <a:pt x="600" y="41"/>
                        <a:pt x="509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31"/>
                <p:cNvSpPr/>
                <p:nvPr/>
              </p:nvSpPr>
              <p:spPr>
                <a:xfrm>
                  <a:off x="4280700" y="4018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3"/>
                        <a:pt x="100" y="586"/>
                        <a:pt x="374" y="612"/>
                      </a:cubicBezTo>
                      <a:cubicBezTo>
                        <a:pt x="385" y="613"/>
                        <a:pt x="397" y="614"/>
                        <a:pt x="408" y="614"/>
                      </a:cubicBezTo>
                      <a:cubicBezTo>
                        <a:pt x="658" y="614"/>
                        <a:pt x="809" y="320"/>
                        <a:pt x="643" y="114"/>
                      </a:cubicBezTo>
                      <a:cubicBezTo>
                        <a:pt x="583" y="39"/>
                        <a:pt x="495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31"/>
                <p:cNvSpPr/>
                <p:nvPr/>
              </p:nvSpPr>
              <p:spPr>
                <a:xfrm>
                  <a:off x="4267375" y="4002075"/>
                  <a:ext cx="19675" cy="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595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100" y="564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7" y="307"/>
                        <a:pt x="627" y="111"/>
                      </a:cubicBezTo>
                      <a:cubicBezTo>
                        <a:pt x="567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31"/>
                <p:cNvSpPr/>
                <p:nvPr/>
              </p:nvSpPr>
              <p:spPr>
                <a:xfrm>
                  <a:off x="4254100" y="3985550"/>
                  <a:ext cx="190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8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5"/>
                      </a:cubicBezTo>
                      <a:cubicBezTo>
                        <a:pt x="1" y="229"/>
                        <a:pt x="101" y="550"/>
                        <a:pt x="354" y="576"/>
                      </a:cubicBezTo>
                      <a:cubicBezTo>
                        <a:pt x="365" y="577"/>
                        <a:pt x="375" y="577"/>
                        <a:pt x="385" y="577"/>
                      </a:cubicBezTo>
                      <a:cubicBezTo>
                        <a:pt x="624" y="577"/>
                        <a:pt x="762" y="295"/>
                        <a:pt x="605" y="107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31"/>
                <p:cNvSpPr/>
                <p:nvPr/>
              </p:nvSpPr>
              <p:spPr>
                <a:xfrm>
                  <a:off x="4240850" y="3969000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0"/>
                      </a:moveTo>
                      <a:cubicBezTo>
                        <a:pt x="306" y="0"/>
                        <a:pt x="245" y="20"/>
                        <a:pt x="194" y="62"/>
                      </a:cubicBezTo>
                      <a:cubicBezTo>
                        <a:pt x="1" y="219"/>
                        <a:pt x="94" y="531"/>
                        <a:pt x="341" y="557"/>
                      </a:cubicBezTo>
                      <a:cubicBezTo>
                        <a:pt x="352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6" y="103"/>
                      </a:cubicBezTo>
                      <a:cubicBezTo>
                        <a:pt x="531" y="36"/>
                        <a:pt x="449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31"/>
                <p:cNvSpPr/>
                <p:nvPr/>
              </p:nvSpPr>
              <p:spPr>
                <a:xfrm>
                  <a:off x="4227600" y="3952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0" y="211"/>
                        <a:pt x="87" y="513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0" y="279"/>
                        <a:pt x="566" y="101"/>
                      </a:cubicBezTo>
                      <a:cubicBezTo>
                        <a:pt x="513" y="36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31"/>
                <p:cNvSpPr/>
                <p:nvPr/>
              </p:nvSpPr>
              <p:spPr>
                <a:xfrm>
                  <a:off x="4214250" y="3935900"/>
                  <a:ext cx="172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0" extrusionOk="0">
                      <a:moveTo>
                        <a:pt x="347" y="0"/>
                      </a:moveTo>
                      <a:cubicBezTo>
                        <a:pt x="289" y="0"/>
                        <a:pt x="231" y="19"/>
                        <a:pt x="184" y="58"/>
                      </a:cubicBezTo>
                      <a:cubicBezTo>
                        <a:pt x="1" y="203"/>
                        <a:pt x="88" y="492"/>
                        <a:pt x="316" y="518"/>
                      </a:cubicBezTo>
                      <a:cubicBezTo>
                        <a:pt x="326" y="519"/>
                        <a:pt x="337" y="520"/>
                        <a:pt x="347" y="520"/>
                      </a:cubicBezTo>
                      <a:cubicBezTo>
                        <a:pt x="560" y="520"/>
                        <a:pt x="689" y="269"/>
                        <a:pt x="551" y="97"/>
                      </a:cubicBezTo>
                      <a:cubicBezTo>
                        <a:pt x="498" y="33"/>
                        <a:pt x="42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31"/>
                <p:cNvSpPr/>
                <p:nvPr/>
              </p:nvSpPr>
              <p:spPr>
                <a:xfrm>
                  <a:off x="4201000" y="3919400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4" y="0"/>
                      </a:moveTo>
                      <a:cubicBezTo>
                        <a:pt x="278" y="0"/>
                        <a:pt x="222" y="19"/>
                        <a:pt x="174" y="56"/>
                      </a:cubicBezTo>
                      <a:cubicBezTo>
                        <a:pt x="1" y="198"/>
                        <a:pt x="84" y="477"/>
                        <a:pt x="306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9" y="501"/>
                        <a:pt x="663" y="261"/>
                        <a:pt x="528" y="92"/>
                      </a:cubicBezTo>
                      <a:cubicBezTo>
                        <a:pt x="479" y="32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31"/>
                <p:cNvSpPr/>
                <p:nvPr/>
              </p:nvSpPr>
              <p:spPr>
                <a:xfrm>
                  <a:off x="4187750" y="3902825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18" y="1"/>
                      </a:moveTo>
                      <a:cubicBezTo>
                        <a:pt x="265" y="1"/>
                        <a:pt x="212" y="18"/>
                        <a:pt x="168" y="54"/>
                      </a:cubicBezTo>
                      <a:cubicBezTo>
                        <a:pt x="0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7" y="250"/>
                        <a:pt x="508" y="93"/>
                      </a:cubicBezTo>
                      <a:cubicBezTo>
                        <a:pt x="460" y="32"/>
                        <a:pt x="390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31"/>
                <p:cNvSpPr/>
                <p:nvPr/>
              </p:nvSpPr>
              <p:spPr>
                <a:xfrm>
                  <a:off x="4174500" y="3886325"/>
                  <a:ext cx="153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465" extrusionOk="0">
                      <a:moveTo>
                        <a:pt x="306" y="1"/>
                      </a:moveTo>
                      <a:cubicBezTo>
                        <a:pt x="255" y="1"/>
                        <a:pt x="204" y="18"/>
                        <a:pt x="161" y="52"/>
                      </a:cubicBezTo>
                      <a:cubicBezTo>
                        <a:pt x="0" y="184"/>
                        <a:pt x="77" y="444"/>
                        <a:pt x="283" y="463"/>
                      </a:cubicBezTo>
                      <a:cubicBezTo>
                        <a:pt x="292" y="465"/>
                        <a:pt x="301" y="465"/>
                        <a:pt x="310" y="465"/>
                      </a:cubicBezTo>
                      <a:cubicBezTo>
                        <a:pt x="500" y="465"/>
                        <a:pt x="611" y="241"/>
                        <a:pt x="489" y="87"/>
                      </a:cubicBezTo>
                      <a:cubicBezTo>
                        <a:pt x="441" y="31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31"/>
                <p:cNvSpPr/>
                <p:nvPr/>
              </p:nvSpPr>
              <p:spPr>
                <a:xfrm>
                  <a:off x="4161225" y="3869775"/>
                  <a:ext cx="1470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49" extrusionOk="0">
                      <a:moveTo>
                        <a:pt x="294" y="1"/>
                      </a:moveTo>
                      <a:cubicBezTo>
                        <a:pt x="245" y="1"/>
                        <a:pt x="195" y="17"/>
                        <a:pt x="155" y="52"/>
                      </a:cubicBezTo>
                      <a:cubicBezTo>
                        <a:pt x="1" y="177"/>
                        <a:pt x="75" y="425"/>
                        <a:pt x="271" y="447"/>
                      </a:cubicBezTo>
                      <a:cubicBezTo>
                        <a:pt x="279" y="448"/>
                        <a:pt x="287" y="449"/>
                        <a:pt x="294" y="449"/>
                      </a:cubicBezTo>
                      <a:cubicBezTo>
                        <a:pt x="479" y="449"/>
                        <a:pt x="587" y="232"/>
                        <a:pt x="467" y="84"/>
                      </a:cubicBezTo>
                      <a:cubicBezTo>
                        <a:pt x="423" y="30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31"/>
                <p:cNvSpPr/>
                <p:nvPr/>
              </p:nvSpPr>
              <p:spPr>
                <a:xfrm>
                  <a:off x="4147900" y="3853250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5" y="0"/>
                      </a:moveTo>
                      <a:cubicBezTo>
                        <a:pt x="238" y="0"/>
                        <a:pt x="190" y="16"/>
                        <a:pt x="151" y="48"/>
                      </a:cubicBezTo>
                      <a:cubicBezTo>
                        <a:pt x="0" y="167"/>
                        <a:pt x="71" y="408"/>
                        <a:pt x="261" y="427"/>
                      </a:cubicBezTo>
                      <a:cubicBezTo>
                        <a:pt x="269" y="428"/>
                        <a:pt x="276" y="428"/>
                        <a:pt x="284" y="428"/>
                      </a:cubicBezTo>
                      <a:cubicBezTo>
                        <a:pt x="460" y="428"/>
                        <a:pt x="564" y="222"/>
                        <a:pt x="450" y="80"/>
                      </a:cubicBezTo>
                      <a:cubicBezTo>
                        <a:pt x="408" y="27"/>
                        <a:pt x="347" y="0"/>
                        <a:pt x="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31"/>
                <p:cNvSpPr/>
                <p:nvPr/>
              </p:nvSpPr>
              <p:spPr>
                <a:xfrm>
                  <a:off x="4134650" y="3836750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3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0" y="158"/>
                        <a:pt x="68" y="390"/>
                        <a:pt x="251" y="406"/>
                      </a:cubicBezTo>
                      <a:cubicBezTo>
                        <a:pt x="259" y="407"/>
                        <a:pt x="266" y="407"/>
                        <a:pt x="274" y="407"/>
                      </a:cubicBezTo>
                      <a:cubicBezTo>
                        <a:pt x="440" y="407"/>
                        <a:pt x="538" y="210"/>
                        <a:pt x="431" y="75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31"/>
                <p:cNvSpPr/>
                <p:nvPr/>
              </p:nvSpPr>
              <p:spPr>
                <a:xfrm>
                  <a:off x="4121375" y="3820175"/>
                  <a:ext cx="128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2" extrusionOk="0">
                      <a:moveTo>
                        <a:pt x="258" y="0"/>
                      </a:moveTo>
                      <a:cubicBezTo>
                        <a:pt x="215" y="0"/>
                        <a:pt x="172" y="15"/>
                        <a:pt x="136" y="44"/>
                      </a:cubicBezTo>
                      <a:cubicBezTo>
                        <a:pt x="1" y="156"/>
                        <a:pt x="65" y="371"/>
                        <a:pt x="239" y="391"/>
                      </a:cubicBezTo>
                      <a:cubicBezTo>
                        <a:pt x="246" y="392"/>
                        <a:pt x="254" y="392"/>
                        <a:pt x="262" y="392"/>
                      </a:cubicBezTo>
                      <a:cubicBezTo>
                        <a:pt x="421" y="392"/>
                        <a:pt x="513" y="201"/>
                        <a:pt x="409" y="73"/>
                      </a:cubicBezTo>
                      <a:cubicBezTo>
                        <a:pt x="371" y="25"/>
                        <a:pt x="315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31"/>
                <p:cNvSpPr/>
                <p:nvPr/>
              </p:nvSpPr>
              <p:spPr>
                <a:xfrm>
                  <a:off x="4108125" y="3803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4" y="1"/>
                        <a:pt x="164" y="14"/>
                        <a:pt x="129" y="42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3" y="370"/>
                        <a:pt x="241" y="371"/>
                        <a:pt x="249" y="371"/>
                      </a:cubicBezTo>
                      <a:cubicBezTo>
                        <a:pt x="399" y="371"/>
                        <a:pt x="490" y="193"/>
                        <a:pt x="389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31"/>
                <p:cNvSpPr/>
                <p:nvPr/>
              </p:nvSpPr>
              <p:spPr>
                <a:xfrm>
                  <a:off x="4094800" y="3787125"/>
                  <a:ext cx="117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5" extrusionOk="0">
                      <a:moveTo>
                        <a:pt x="236" y="0"/>
                      </a:moveTo>
                      <a:cubicBezTo>
                        <a:pt x="197" y="0"/>
                        <a:pt x="157" y="14"/>
                        <a:pt x="125" y="42"/>
                      </a:cubicBezTo>
                      <a:cubicBezTo>
                        <a:pt x="0" y="138"/>
                        <a:pt x="61" y="337"/>
                        <a:pt x="215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8" y="184"/>
                        <a:pt x="373" y="67"/>
                      </a:cubicBezTo>
                      <a:cubicBezTo>
                        <a:pt x="338" y="23"/>
                        <a:pt x="287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31"/>
                <p:cNvSpPr/>
                <p:nvPr/>
              </p:nvSpPr>
              <p:spPr>
                <a:xfrm>
                  <a:off x="4081525" y="3770575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4" y="1"/>
                      </a:moveTo>
                      <a:cubicBezTo>
                        <a:pt x="187" y="1"/>
                        <a:pt x="149" y="13"/>
                        <a:pt x="117" y="38"/>
                      </a:cubicBezTo>
                      <a:cubicBezTo>
                        <a:pt x="1" y="132"/>
                        <a:pt x="59" y="321"/>
                        <a:pt x="207" y="334"/>
                      </a:cubicBezTo>
                      <a:cubicBezTo>
                        <a:pt x="213" y="335"/>
                        <a:pt x="220" y="335"/>
                        <a:pt x="226" y="335"/>
                      </a:cubicBezTo>
                      <a:cubicBezTo>
                        <a:pt x="362" y="335"/>
                        <a:pt x="443" y="175"/>
                        <a:pt x="354" y="64"/>
                      </a:cubicBezTo>
                      <a:cubicBezTo>
                        <a:pt x="322" y="22"/>
                        <a:pt x="27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31"/>
                <p:cNvSpPr/>
                <p:nvPr/>
              </p:nvSpPr>
              <p:spPr>
                <a:xfrm>
                  <a:off x="4068275" y="3754075"/>
                  <a:ext cx="104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7" extrusionOk="0">
                      <a:moveTo>
                        <a:pt x="210" y="1"/>
                      </a:moveTo>
                      <a:cubicBezTo>
                        <a:pt x="175" y="1"/>
                        <a:pt x="139" y="13"/>
                        <a:pt x="110" y="36"/>
                      </a:cubicBezTo>
                      <a:cubicBezTo>
                        <a:pt x="1" y="123"/>
                        <a:pt x="52" y="300"/>
                        <a:pt x="193" y="316"/>
                      </a:cubicBezTo>
                      <a:cubicBezTo>
                        <a:pt x="199" y="316"/>
                        <a:pt x="204" y="317"/>
                        <a:pt x="209" y="317"/>
                      </a:cubicBezTo>
                      <a:cubicBezTo>
                        <a:pt x="338" y="317"/>
                        <a:pt x="418" y="164"/>
                        <a:pt x="332" y="59"/>
                      </a:cubicBezTo>
                      <a:cubicBezTo>
                        <a:pt x="301" y="21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31"/>
                <p:cNvSpPr/>
                <p:nvPr/>
              </p:nvSpPr>
              <p:spPr>
                <a:xfrm>
                  <a:off x="4338400" y="4053675"/>
                  <a:ext cx="22075" cy="1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69" extrusionOk="0">
                      <a:moveTo>
                        <a:pt x="442" y="1"/>
                      </a:moveTo>
                      <a:cubicBezTo>
                        <a:pt x="368" y="1"/>
                        <a:pt x="294" y="25"/>
                        <a:pt x="232" y="75"/>
                      </a:cubicBezTo>
                      <a:cubicBezTo>
                        <a:pt x="0" y="261"/>
                        <a:pt x="113" y="637"/>
                        <a:pt x="408" y="666"/>
                      </a:cubicBezTo>
                      <a:cubicBezTo>
                        <a:pt x="421" y="668"/>
                        <a:pt x="434" y="668"/>
                        <a:pt x="447" y="668"/>
                      </a:cubicBezTo>
                      <a:cubicBezTo>
                        <a:pt x="720" y="668"/>
                        <a:pt x="882" y="344"/>
                        <a:pt x="704" y="123"/>
                      </a:cubicBezTo>
                      <a:cubicBezTo>
                        <a:pt x="636" y="43"/>
                        <a:pt x="540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31"/>
                <p:cNvSpPr/>
                <p:nvPr/>
              </p:nvSpPr>
              <p:spPr>
                <a:xfrm>
                  <a:off x="4325125" y="4037125"/>
                  <a:ext cx="214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3" extrusionOk="0">
                      <a:moveTo>
                        <a:pt x="430" y="1"/>
                      </a:moveTo>
                      <a:cubicBezTo>
                        <a:pt x="358" y="1"/>
                        <a:pt x="286" y="25"/>
                        <a:pt x="226" y="75"/>
                      </a:cubicBezTo>
                      <a:cubicBezTo>
                        <a:pt x="1" y="255"/>
                        <a:pt x="107" y="621"/>
                        <a:pt x="396" y="650"/>
                      </a:cubicBezTo>
                      <a:cubicBezTo>
                        <a:pt x="409" y="651"/>
                        <a:pt x="422" y="652"/>
                        <a:pt x="435" y="652"/>
                      </a:cubicBezTo>
                      <a:cubicBezTo>
                        <a:pt x="701" y="652"/>
                        <a:pt x="857" y="338"/>
                        <a:pt x="682" y="123"/>
                      </a:cubicBezTo>
                      <a:cubicBezTo>
                        <a:pt x="618" y="43"/>
                        <a:pt x="524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31"/>
                <p:cNvSpPr/>
                <p:nvPr/>
              </p:nvSpPr>
              <p:spPr>
                <a:xfrm>
                  <a:off x="4311875" y="4020600"/>
                  <a:ext cx="2080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32" extrusionOk="0">
                      <a:moveTo>
                        <a:pt x="418" y="0"/>
                      </a:moveTo>
                      <a:cubicBezTo>
                        <a:pt x="348" y="0"/>
                        <a:pt x="278" y="23"/>
                        <a:pt x="219" y="71"/>
                      </a:cubicBezTo>
                      <a:cubicBezTo>
                        <a:pt x="1" y="247"/>
                        <a:pt x="104" y="601"/>
                        <a:pt x="386" y="630"/>
                      </a:cubicBezTo>
                      <a:cubicBezTo>
                        <a:pt x="399" y="631"/>
                        <a:pt x="412" y="632"/>
                        <a:pt x="425" y="632"/>
                      </a:cubicBezTo>
                      <a:cubicBezTo>
                        <a:pt x="681" y="632"/>
                        <a:pt x="831" y="327"/>
                        <a:pt x="663" y="119"/>
                      </a:cubicBezTo>
                      <a:cubicBezTo>
                        <a:pt x="601" y="40"/>
                        <a:pt x="51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31"/>
                <p:cNvSpPr/>
                <p:nvPr/>
              </p:nvSpPr>
              <p:spPr>
                <a:xfrm>
                  <a:off x="4298550" y="4004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0"/>
                      </a:moveTo>
                      <a:cubicBezTo>
                        <a:pt x="338" y="0"/>
                        <a:pt x="269" y="23"/>
                        <a:pt x="212" y="69"/>
                      </a:cubicBezTo>
                      <a:cubicBezTo>
                        <a:pt x="0" y="239"/>
                        <a:pt x="103" y="583"/>
                        <a:pt x="376" y="612"/>
                      </a:cubicBezTo>
                      <a:cubicBezTo>
                        <a:pt x="388" y="613"/>
                        <a:pt x="399" y="614"/>
                        <a:pt x="411" y="614"/>
                      </a:cubicBezTo>
                      <a:cubicBezTo>
                        <a:pt x="660" y="614"/>
                        <a:pt x="809" y="316"/>
                        <a:pt x="646" y="114"/>
                      </a:cubicBezTo>
                      <a:cubicBezTo>
                        <a:pt x="586" y="39"/>
                        <a:pt x="497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31"/>
                <p:cNvSpPr/>
                <p:nvPr/>
              </p:nvSpPr>
              <p:spPr>
                <a:xfrm>
                  <a:off x="4285275" y="3987525"/>
                  <a:ext cx="1962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96" extrusionOk="0">
                      <a:moveTo>
                        <a:pt x="394" y="0"/>
                      </a:moveTo>
                      <a:cubicBezTo>
                        <a:pt x="328" y="0"/>
                        <a:pt x="262" y="22"/>
                        <a:pt x="207" y="66"/>
                      </a:cubicBezTo>
                      <a:cubicBezTo>
                        <a:pt x="1" y="233"/>
                        <a:pt x="101" y="568"/>
                        <a:pt x="364" y="593"/>
                      </a:cubicBezTo>
                      <a:cubicBezTo>
                        <a:pt x="376" y="595"/>
                        <a:pt x="387" y="595"/>
                        <a:pt x="399" y="595"/>
                      </a:cubicBezTo>
                      <a:cubicBezTo>
                        <a:pt x="642" y="595"/>
                        <a:pt x="784" y="308"/>
                        <a:pt x="624" y="111"/>
                      </a:cubicBezTo>
                      <a:cubicBezTo>
                        <a:pt x="566" y="38"/>
                        <a:pt x="480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31"/>
                <p:cNvSpPr/>
                <p:nvPr/>
              </p:nvSpPr>
              <p:spPr>
                <a:xfrm>
                  <a:off x="4272025" y="3971050"/>
                  <a:ext cx="190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6" extrusionOk="0">
                      <a:moveTo>
                        <a:pt x="383" y="0"/>
                      </a:moveTo>
                      <a:cubicBezTo>
                        <a:pt x="318" y="0"/>
                        <a:pt x="253" y="22"/>
                        <a:pt x="200" y="66"/>
                      </a:cubicBezTo>
                      <a:cubicBezTo>
                        <a:pt x="1" y="227"/>
                        <a:pt x="97" y="552"/>
                        <a:pt x="354" y="574"/>
                      </a:cubicBezTo>
                      <a:cubicBezTo>
                        <a:pt x="365" y="575"/>
                        <a:pt x="375" y="576"/>
                        <a:pt x="385" y="576"/>
                      </a:cubicBezTo>
                      <a:cubicBezTo>
                        <a:pt x="624" y="576"/>
                        <a:pt x="762" y="296"/>
                        <a:pt x="605" y="105"/>
                      </a:cubicBezTo>
                      <a:cubicBezTo>
                        <a:pt x="549" y="36"/>
                        <a:pt x="466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31"/>
                <p:cNvSpPr/>
                <p:nvPr/>
              </p:nvSpPr>
              <p:spPr>
                <a:xfrm>
                  <a:off x="4258775" y="3954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8" y="0"/>
                        <a:pt x="245" y="21"/>
                        <a:pt x="193" y="63"/>
                      </a:cubicBezTo>
                      <a:cubicBezTo>
                        <a:pt x="0" y="221"/>
                        <a:pt x="94" y="532"/>
                        <a:pt x="341" y="555"/>
                      </a:cubicBezTo>
                      <a:cubicBezTo>
                        <a:pt x="352" y="556"/>
                        <a:pt x="362" y="557"/>
                        <a:pt x="372" y="557"/>
                      </a:cubicBezTo>
                      <a:cubicBezTo>
                        <a:pt x="601" y="557"/>
                        <a:pt x="736" y="286"/>
                        <a:pt x="585" y="102"/>
                      </a:cubicBezTo>
                      <a:cubicBezTo>
                        <a:pt x="531" y="35"/>
                        <a:pt x="45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31"/>
                <p:cNvSpPr/>
                <p:nvPr/>
              </p:nvSpPr>
              <p:spPr>
                <a:xfrm>
                  <a:off x="4245425" y="3937925"/>
                  <a:ext cx="178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42" extrusionOk="0">
                      <a:moveTo>
                        <a:pt x="360" y="1"/>
                      </a:moveTo>
                      <a:cubicBezTo>
                        <a:pt x="300" y="1"/>
                        <a:pt x="239" y="20"/>
                        <a:pt x="187" y="61"/>
                      </a:cubicBezTo>
                      <a:cubicBezTo>
                        <a:pt x="1" y="212"/>
                        <a:pt x="91" y="514"/>
                        <a:pt x="329" y="540"/>
                      </a:cubicBezTo>
                      <a:cubicBezTo>
                        <a:pt x="339" y="541"/>
                        <a:pt x="350" y="542"/>
                        <a:pt x="360" y="542"/>
                      </a:cubicBezTo>
                      <a:cubicBezTo>
                        <a:pt x="582" y="542"/>
                        <a:pt x="714" y="281"/>
                        <a:pt x="570" y="100"/>
                      </a:cubicBezTo>
                      <a:cubicBezTo>
                        <a:pt x="515" y="34"/>
                        <a:pt x="438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31"/>
                <p:cNvSpPr/>
                <p:nvPr/>
              </p:nvSpPr>
              <p:spPr>
                <a:xfrm>
                  <a:off x="4232175" y="3921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2" y="1"/>
                      </a:moveTo>
                      <a:cubicBezTo>
                        <a:pt x="286" y="1"/>
                        <a:pt x="228" y="20"/>
                        <a:pt x="181" y="58"/>
                      </a:cubicBezTo>
                      <a:cubicBezTo>
                        <a:pt x="1" y="202"/>
                        <a:pt x="87" y="495"/>
                        <a:pt x="316" y="521"/>
                      </a:cubicBezTo>
                      <a:cubicBezTo>
                        <a:pt x="326" y="522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100"/>
                      </a:cubicBezTo>
                      <a:cubicBezTo>
                        <a:pt x="495" y="35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31"/>
                <p:cNvSpPr/>
                <p:nvPr/>
              </p:nvSpPr>
              <p:spPr>
                <a:xfrm>
                  <a:off x="4218925" y="3904875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2" y="0"/>
                      </a:moveTo>
                      <a:cubicBezTo>
                        <a:pt x="277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0"/>
                        <a:pt x="326" y="501"/>
                        <a:pt x="336" y="501"/>
                      </a:cubicBezTo>
                      <a:cubicBezTo>
                        <a:pt x="540" y="501"/>
                        <a:pt x="662" y="260"/>
                        <a:pt x="527" y="94"/>
                      </a:cubicBezTo>
                      <a:cubicBezTo>
                        <a:pt x="478" y="32"/>
                        <a:pt x="406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31"/>
                <p:cNvSpPr/>
                <p:nvPr/>
              </p:nvSpPr>
              <p:spPr>
                <a:xfrm>
                  <a:off x="4205675" y="388837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7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89"/>
                      </a:cubicBezTo>
                      <a:cubicBezTo>
                        <a:pt x="460" y="31"/>
                        <a:pt x="390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31"/>
                <p:cNvSpPr/>
                <p:nvPr/>
              </p:nvSpPr>
              <p:spPr>
                <a:xfrm>
                  <a:off x="4192400" y="3871800"/>
                  <a:ext cx="153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8" extrusionOk="0">
                      <a:moveTo>
                        <a:pt x="308" y="1"/>
                      </a:moveTo>
                      <a:cubicBezTo>
                        <a:pt x="257" y="1"/>
                        <a:pt x="205" y="18"/>
                        <a:pt x="162" y="55"/>
                      </a:cubicBezTo>
                      <a:cubicBezTo>
                        <a:pt x="1" y="183"/>
                        <a:pt x="78" y="444"/>
                        <a:pt x="284" y="466"/>
                      </a:cubicBezTo>
                      <a:cubicBezTo>
                        <a:pt x="292" y="467"/>
                        <a:pt x="299" y="467"/>
                        <a:pt x="307" y="467"/>
                      </a:cubicBezTo>
                      <a:cubicBezTo>
                        <a:pt x="499" y="467"/>
                        <a:pt x="613" y="241"/>
                        <a:pt x="489" y="87"/>
                      </a:cubicBezTo>
                      <a:cubicBezTo>
                        <a:pt x="442" y="30"/>
                        <a:pt x="375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31"/>
                <p:cNvSpPr/>
                <p:nvPr/>
              </p:nvSpPr>
              <p:spPr>
                <a:xfrm>
                  <a:off x="4179150" y="3855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4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79" y="446"/>
                        <a:pt x="590" y="230"/>
                        <a:pt x="470" y="82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31"/>
                <p:cNvSpPr/>
                <p:nvPr/>
              </p:nvSpPr>
              <p:spPr>
                <a:xfrm>
                  <a:off x="4165825" y="3838750"/>
                  <a:ext cx="14100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0" extrusionOk="0">
                      <a:moveTo>
                        <a:pt x="283" y="0"/>
                      </a:moveTo>
                      <a:cubicBezTo>
                        <a:pt x="236" y="0"/>
                        <a:pt x="188" y="16"/>
                        <a:pt x="148" y="49"/>
                      </a:cubicBezTo>
                      <a:cubicBezTo>
                        <a:pt x="0" y="168"/>
                        <a:pt x="71" y="406"/>
                        <a:pt x="260" y="429"/>
                      </a:cubicBezTo>
                      <a:cubicBezTo>
                        <a:pt x="268" y="429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8"/>
                        <a:pt x="346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31"/>
                <p:cNvSpPr/>
                <p:nvPr/>
              </p:nvSpPr>
              <p:spPr>
                <a:xfrm>
                  <a:off x="4152550" y="3822200"/>
                  <a:ext cx="13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11" extrusionOk="0">
                      <a:moveTo>
                        <a:pt x="270" y="1"/>
                      </a:moveTo>
                      <a:cubicBezTo>
                        <a:pt x="225" y="1"/>
                        <a:pt x="180" y="16"/>
                        <a:pt x="142" y="46"/>
                      </a:cubicBezTo>
                      <a:cubicBezTo>
                        <a:pt x="1" y="162"/>
                        <a:pt x="68" y="390"/>
                        <a:pt x="251" y="409"/>
                      </a:cubicBezTo>
                      <a:cubicBezTo>
                        <a:pt x="259" y="410"/>
                        <a:pt x="267" y="411"/>
                        <a:pt x="275" y="411"/>
                      </a:cubicBezTo>
                      <a:cubicBezTo>
                        <a:pt x="441" y="411"/>
                        <a:pt x="539" y="214"/>
                        <a:pt x="431" y="78"/>
                      </a:cubicBezTo>
                      <a:cubicBezTo>
                        <a:pt x="389" y="27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31"/>
                <p:cNvSpPr/>
                <p:nvPr/>
              </p:nvSpPr>
              <p:spPr>
                <a:xfrm>
                  <a:off x="4139300" y="3805700"/>
                  <a:ext cx="128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0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5" y="388"/>
                      </a:cubicBezTo>
                      <a:cubicBezTo>
                        <a:pt x="243" y="389"/>
                        <a:pt x="251" y="389"/>
                        <a:pt x="258" y="389"/>
                      </a:cubicBezTo>
                      <a:cubicBezTo>
                        <a:pt x="418" y="389"/>
                        <a:pt x="513" y="202"/>
                        <a:pt x="409" y="73"/>
                      </a:cubicBezTo>
                      <a:cubicBezTo>
                        <a:pt x="370" y="26"/>
                        <a:pt x="31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31"/>
                <p:cNvSpPr/>
                <p:nvPr/>
              </p:nvSpPr>
              <p:spPr>
                <a:xfrm>
                  <a:off x="4126050" y="3789150"/>
                  <a:ext cx="122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3" extrusionOk="0">
                      <a:moveTo>
                        <a:pt x="243" y="0"/>
                      </a:moveTo>
                      <a:cubicBezTo>
                        <a:pt x="203" y="0"/>
                        <a:pt x="162" y="13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31"/>
                <p:cNvSpPr/>
                <p:nvPr/>
              </p:nvSpPr>
              <p:spPr>
                <a:xfrm>
                  <a:off x="4112700" y="3772650"/>
                  <a:ext cx="1172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2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4" y="65"/>
                      </a:cubicBezTo>
                      <a:cubicBezTo>
                        <a:pt x="339" y="22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31"/>
                <p:cNvSpPr/>
                <p:nvPr/>
              </p:nvSpPr>
              <p:spPr>
                <a:xfrm>
                  <a:off x="4099450" y="3756075"/>
                  <a:ext cx="1110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7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40"/>
                      </a:cubicBezTo>
                      <a:cubicBezTo>
                        <a:pt x="1" y="133"/>
                        <a:pt x="55" y="319"/>
                        <a:pt x="206" y="336"/>
                      </a:cubicBezTo>
                      <a:cubicBezTo>
                        <a:pt x="213" y="336"/>
                        <a:pt x="219" y="337"/>
                        <a:pt x="225" y="337"/>
                      </a:cubicBezTo>
                      <a:cubicBezTo>
                        <a:pt x="362" y="337"/>
                        <a:pt x="443" y="173"/>
                        <a:pt x="351" y="62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31"/>
                <p:cNvSpPr/>
                <p:nvPr/>
              </p:nvSpPr>
              <p:spPr>
                <a:xfrm>
                  <a:off x="4086200" y="3739550"/>
                  <a:ext cx="103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17" extrusionOk="0">
                      <a:moveTo>
                        <a:pt x="208" y="1"/>
                      </a:moveTo>
                      <a:cubicBezTo>
                        <a:pt x="173" y="1"/>
                        <a:pt x="139" y="12"/>
                        <a:pt x="110" y="36"/>
                      </a:cubicBezTo>
                      <a:cubicBezTo>
                        <a:pt x="0" y="126"/>
                        <a:pt x="52" y="302"/>
                        <a:pt x="190" y="315"/>
                      </a:cubicBezTo>
                      <a:cubicBezTo>
                        <a:pt x="196" y="316"/>
                        <a:pt x="203" y="316"/>
                        <a:pt x="209" y="316"/>
                      </a:cubicBezTo>
                      <a:cubicBezTo>
                        <a:pt x="339" y="316"/>
                        <a:pt x="414" y="165"/>
                        <a:pt x="331" y="61"/>
                      </a:cubicBezTo>
                      <a:cubicBezTo>
                        <a:pt x="300" y="21"/>
                        <a:pt x="254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31"/>
                <p:cNvSpPr/>
                <p:nvPr/>
              </p:nvSpPr>
              <p:spPr>
                <a:xfrm>
                  <a:off x="4343050" y="4022675"/>
                  <a:ext cx="214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652" extrusionOk="0">
                      <a:moveTo>
                        <a:pt x="429" y="0"/>
                      </a:moveTo>
                      <a:cubicBezTo>
                        <a:pt x="357" y="0"/>
                        <a:pt x="285" y="24"/>
                        <a:pt x="226" y="74"/>
                      </a:cubicBezTo>
                      <a:cubicBezTo>
                        <a:pt x="1" y="258"/>
                        <a:pt x="107" y="621"/>
                        <a:pt x="396" y="650"/>
                      </a:cubicBezTo>
                      <a:cubicBezTo>
                        <a:pt x="408" y="651"/>
                        <a:pt x="420" y="651"/>
                        <a:pt x="431" y="651"/>
                      </a:cubicBezTo>
                      <a:cubicBezTo>
                        <a:pt x="699" y="651"/>
                        <a:pt x="858" y="338"/>
                        <a:pt x="682" y="123"/>
                      </a:cubicBezTo>
                      <a:cubicBezTo>
                        <a:pt x="618" y="42"/>
                        <a:pt x="524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31"/>
                <p:cNvSpPr/>
                <p:nvPr/>
              </p:nvSpPr>
              <p:spPr>
                <a:xfrm>
                  <a:off x="4329725" y="4006100"/>
                  <a:ext cx="20875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634" extrusionOk="0">
                      <a:moveTo>
                        <a:pt x="420" y="0"/>
                      </a:moveTo>
                      <a:cubicBezTo>
                        <a:pt x="351" y="0"/>
                        <a:pt x="280" y="23"/>
                        <a:pt x="222" y="72"/>
                      </a:cubicBezTo>
                      <a:cubicBezTo>
                        <a:pt x="0" y="249"/>
                        <a:pt x="106" y="602"/>
                        <a:pt x="386" y="631"/>
                      </a:cubicBezTo>
                      <a:cubicBezTo>
                        <a:pt x="398" y="632"/>
                        <a:pt x="409" y="633"/>
                        <a:pt x="420" y="633"/>
                      </a:cubicBezTo>
                      <a:cubicBezTo>
                        <a:pt x="680" y="633"/>
                        <a:pt x="835" y="326"/>
                        <a:pt x="665" y="117"/>
                      </a:cubicBezTo>
                      <a:cubicBezTo>
                        <a:pt x="603" y="40"/>
                        <a:pt x="51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31"/>
                <p:cNvSpPr/>
                <p:nvPr/>
              </p:nvSpPr>
              <p:spPr>
                <a:xfrm>
                  <a:off x="4316450" y="398955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7" y="1"/>
                      </a:moveTo>
                      <a:cubicBezTo>
                        <a:pt x="338" y="1"/>
                        <a:pt x="270" y="23"/>
                        <a:pt x="213" y="69"/>
                      </a:cubicBezTo>
                      <a:cubicBezTo>
                        <a:pt x="1" y="242"/>
                        <a:pt x="104" y="586"/>
                        <a:pt x="374" y="612"/>
                      </a:cubicBezTo>
                      <a:cubicBezTo>
                        <a:pt x="386" y="613"/>
                        <a:pt x="397" y="614"/>
                        <a:pt x="409" y="614"/>
                      </a:cubicBezTo>
                      <a:cubicBezTo>
                        <a:pt x="661" y="614"/>
                        <a:pt x="810" y="320"/>
                        <a:pt x="647" y="114"/>
                      </a:cubicBezTo>
                      <a:cubicBezTo>
                        <a:pt x="585" y="39"/>
                        <a:pt x="496" y="1"/>
                        <a:pt x="4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31"/>
                <p:cNvSpPr/>
                <p:nvPr/>
              </p:nvSpPr>
              <p:spPr>
                <a:xfrm>
                  <a:off x="4303200" y="3973050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1"/>
                      </a:moveTo>
                      <a:cubicBezTo>
                        <a:pt x="328" y="1"/>
                        <a:pt x="262" y="23"/>
                        <a:pt x="206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5" y="595"/>
                        <a:pt x="387" y="596"/>
                        <a:pt x="398" y="596"/>
                      </a:cubicBezTo>
                      <a:cubicBezTo>
                        <a:pt x="641" y="596"/>
                        <a:pt x="784" y="308"/>
                        <a:pt x="624" y="112"/>
                      </a:cubicBezTo>
                      <a:cubicBezTo>
                        <a:pt x="566" y="39"/>
                        <a:pt x="480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31"/>
                <p:cNvSpPr/>
                <p:nvPr/>
              </p:nvSpPr>
              <p:spPr>
                <a:xfrm>
                  <a:off x="4289950" y="3956475"/>
                  <a:ext cx="189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578" extrusionOk="0">
                      <a:moveTo>
                        <a:pt x="379" y="1"/>
                      </a:moveTo>
                      <a:cubicBezTo>
                        <a:pt x="316" y="1"/>
                        <a:pt x="252" y="22"/>
                        <a:pt x="200" y="65"/>
                      </a:cubicBezTo>
                      <a:cubicBezTo>
                        <a:pt x="0" y="228"/>
                        <a:pt x="94" y="550"/>
                        <a:pt x="351" y="576"/>
                      </a:cubicBezTo>
                      <a:cubicBezTo>
                        <a:pt x="362" y="577"/>
                        <a:pt x="374" y="578"/>
                        <a:pt x="385" y="578"/>
                      </a:cubicBezTo>
                      <a:cubicBezTo>
                        <a:pt x="619" y="578"/>
                        <a:pt x="758" y="300"/>
                        <a:pt x="604" y="110"/>
                      </a:cubicBezTo>
                      <a:cubicBezTo>
                        <a:pt x="548" y="38"/>
                        <a:pt x="463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31"/>
                <p:cNvSpPr/>
                <p:nvPr/>
              </p:nvSpPr>
              <p:spPr>
                <a:xfrm>
                  <a:off x="4276700" y="3940000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6" y="0"/>
                      </a:moveTo>
                      <a:cubicBezTo>
                        <a:pt x="305" y="0"/>
                        <a:pt x="244" y="20"/>
                        <a:pt x="193" y="62"/>
                      </a:cubicBezTo>
                      <a:cubicBezTo>
                        <a:pt x="0" y="219"/>
                        <a:pt x="93" y="531"/>
                        <a:pt x="341" y="556"/>
                      </a:cubicBezTo>
                      <a:cubicBezTo>
                        <a:pt x="351" y="558"/>
                        <a:pt x="362" y="558"/>
                        <a:pt x="372" y="558"/>
                      </a:cubicBezTo>
                      <a:cubicBezTo>
                        <a:pt x="601" y="558"/>
                        <a:pt x="736" y="288"/>
                        <a:pt x="585" y="103"/>
                      </a:cubicBezTo>
                      <a:cubicBezTo>
                        <a:pt x="528" y="35"/>
                        <a:pt x="447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31"/>
                <p:cNvSpPr/>
                <p:nvPr/>
              </p:nvSpPr>
              <p:spPr>
                <a:xfrm>
                  <a:off x="4263350" y="3923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3"/>
                      </a:cubicBezTo>
                      <a:cubicBezTo>
                        <a:pt x="1" y="210"/>
                        <a:pt x="91" y="512"/>
                        <a:pt x="328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82" y="540"/>
                        <a:pt x="711" y="279"/>
                        <a:pt x="566" y="101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31"/>
                <p:cNvSpPr/>
                <p:nvPr/>
              </p:nvSpPr>
              <p:spPr>
                <a:xfrm>
                  <a:off x="4250100" y="3906900"/>
                  <a:ext cx="17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523" extrusionOk="0">
                      <a:moveTo>
                        <a:pt x="345" y="0"/>
                      </a:moveTo>
                      <a:cubicBezTo>
                        <a:pt x="287" y="0"/>
                        <a:pt x="229" y="19"/>
                        <a:pt x="180" y="58"/>
                      </a:cubicBezTo>
                      <a:cubicBezTo>
                        <a:pt x="0" y="206"/>
                        <a:pt x="87" y="495"/>
                        <a:pt x="318" y="521"/>
                      </a:cubicBezTo>
                      <a:cubicBezTo>
                        <a:pt x="328" y="522"/>
                        <a:pt x="337" y="522"/>
                        <a:pt x="346" y="522"/>
                      </a:cubicBezTo>
                      <a:cubicBezTo>
                        <a:pt x="561" y="522"/>
                        <a:pt x="689" y="270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31"/>
                <p:cNvSpPr/>
                <p:nvPr/>
              </p:nvSpPr>
              <p:spPr>
                <a:xfrm>
                  <a:off x="4236850" y="3890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2" y="0"/>
                      </a:moveTo>
                      <a:cubicBezTo>
                        <a:pt x="276" y="0"/>
                        <a:pt x="220" y="19"/>
                        <a:pt x="174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38" y="501"/>
                        <a:pt x="663" y="261"/>
                        <a:pt x="527" y="92"/>
                      </a:cubicBezTo>
                      <a:cubicBezTo>
                        <a:pt x="478" y="32"/>
                        <a:pt x="405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31"/>
                <p:cNvSpPr/>
                <p:nvPr/>
              </p:nvSpPr>
              <p:spPr>
                <a:xfrm>
                  <a:off x="4223575" y="3873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9" y="0"/>
                      </a:moveTo>
                      <a:cubicBezTo>
                        <a:pt x="266" y="0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1"/>
                      </a:cubicBezTo>
                      <a:cubicBezTo>
                        <a:pt x="302" y="482"/>
                        <a:pt x="312" y="483"/>
                        <a:pt x="320" y="483"/>
                      </a:cubicBezTo>
                      <a:cubicBezTo>
                        <a:pt x="519" y="483"/>
                        <a:pt x="635" y="249"/>
                        <a:pt x="509" y="89"/>
                      </a:cubicBezTo>
                      <a:cubicBezTo>
                        <a:pt x="459" y="31"/>
                        <a:pt x="38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31"/>
                <p:cNvSpPr/>
                <p:nvPr/>
              </p:nvSpPr>
              <p:spPr>
                <a:xfrm>
                  <a:off x="4210250" y="3857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9" y="1"/>
                      </a:moveTo>
                      <a:cubicBezTo>
                        <a:pt x="258" y="1"/>
                        <a:pt x="207" y="18"/>
                        <a:pt x="164" y="52"/>
                      </a:cubicBezTo>
                      <a:cubicBezTo>
                        <a:pt x="0" y="184"/>
                        <a:pt x="77" y="444"/>
                        <a:pt x="286" y="463"/>
                      </a:cubicBezTo>
                      <a:cubicBezTo>
                        <a:pt x="295" y="464"/>
                        <a:pt x="304" y="465"/>
                        <a:pt x="313" y="465"/>
                      </a:cubicBezTo>
                      <a:cubicBezTo>
                        <a:pt x="503" y="465"/>
                        <a:pt x="615" y="241"/>
                        <a:pt x="489" y="87"/>
                      </a:cubicBezTo>
                      <a:cubicBezTo>
                        <a:pt x="443" y="30"/>
                        <a:pt x="376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31"/>
                <p:cNvSpPr/>
                <p:nvPr/>
              </p:nvSpPr>
              <p:spPr>
                <a:xfrm>
                  <a:off x="4197000" y="3840800"/>
                  <a:ext cx="147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8" extrusionOk="0">
                      <a:moveTo>
                        <a:pt x="297" y="1"/>
                      </a:moveTo>
                      <a:cubicBezTo>
                        <a:pt x="247" y="1"/>
                        <a:pt x="196" y="17"/>
                        <a:pt x="154" y="51"/>
                      </a:cubicBezTo>
                      <a:cubicBezTo>
                        <a:pt x="0" y="176"/>
                        <a:pt x="74" y="424"/>
                        <a:pt x="273" y="446"/>
                      </a:cubicBezTo>
                      <a:cubicBezTo>
                        <a:pt x="281" y="447"/>
                        <a:pt x="289" y="447"/>
                        <a:pt x="296" y="447"/>
                      </a:cubicBezTo>
                      <a:cubicBezTo>
                        <a:pt x="479" y="447"/>
                        <a:pt x="590" y="231"/>
                        <a:pt x="469" y="83"/>
                      </a:cubicBezTo>
                      <a:cubicBezTo>
                        <a:pt x="426" y="29"/>
                        <a:pt x="362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31"/>
                <p:cNvSpPr/>
                <p:nvPr/>
              </p:nvSpPr>
              <p:spPr>
                <a:xfrm>
                  <a:off x="4183725" y="3824225"/>
                  <a:ext cx="141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0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49"/>
                      </a:cubicBezTo>
                      <a:cubicBezTo>
                        <a:pt x="1" y="168"/>
                        <a:pt x="71" y="409"/>
                        <a:pt x="261" y="428"/>
                      </a:cubicBezTo>
                      <a:cubicBezTo>
                        <a:pt x="269" y="429"/>
                        <a:pt x="277" y="429"/>
                        <a:pt x="284" y="429"/>
                      </a:cubicBezTo>
                      <a:cubicBezTo>
                        <a:pt x="460" y="429"/>
                        <a:pt x="565" y="223"/>
                        <a:pt x="451" y="81"/>
                      </a:cubicBezTo>
                      <a:cubicBezTo>
                        <a:pt x="407" y="28"/>
                        <a:pt x="34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31"/>
                <p:cNvSpPr/>
                <p:nvPr/>
              </p:nvSpPr>
              <p:spPr>
                <a:xfrm>
                  <a:off x="4170475" y="3807750"/>
                  <a:ext cx="13475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7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0" y="158"/>
                        <a:pt x="68" y="390"/>
                        <a:pt x="248" y="406"/>
                      </a:cubicBezTo>
                      <a:cubicBezTo>
                        <a:pt x="256" y="406"/>
                        <a:pt x="264" y="407"/>
                        <a:pt x="271" y="407"/>
                      </a:cubicBezTo>
                      <a:cubicBezTo>
                        <a:pt x="440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31"/>
                <p:cNvSpPr/>
                <p:nvPr/>
              </p:nvSpPr>
              <p:spPr>
                <a:xfrm>
                  <a:off x="4157225" y="3791175"/>
                  <a:ext cx="128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2" extrusionOk="0">
                      <a:moveTo>
                        <a:pt x="257" y="0"/>
                      </a:moveTo>
                      <a:cubicBezTo>
                        <a:pt x="214" y="0"/>
                        <a:pt x="171" y="14"/>
                        <a:pt x="135" y="43"/>
                      </a:cubicBezTo>
                      <a:cubicBezTo>
                        <a:pt x="0" y="156"/>
                        <a:pt x="64" y="371"/>
                        <a:pt x="238" y="391"/>
                      </a:cubicBezTo>
                      <a:cubicBezTo>
                        <a:pt x="246" y="391"/>
                        <a:pt x="253" y="392"/>
                        <a:pt x="261" y="392"/>
                      </a:cubicBezTo>
                      <a:cubicBezTo>
                        <a:pt x="418" y="392"/>
                        <a:pt x="513" y="201"/>
                        <a:pt x="408" y="72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31"/>
                <p:cNvSpPr/>
                <p:nvPr/>
              </p:nvSpPr>
              <p:spPr>
                <a:xfrm>
                  <a:off x="4143950" y="3774675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4"/>
                        <a:pt x="62" y="353"/>
                        <a:pt x="226" y="369"/>
                      </a:cubicBezTo>
                      <a:cubicBezTo>
                        <a:pt x="234" y="370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0"/>
                      </a:cubicBezTo>
                      <a:cubicBezTo>
                        <a:pt x="353" y="24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31"/>
                <p:cNvSpPr/>
                <p:nvPr/>
              </p:nvSpPr>
              <p:spPr>
                <a:xfrm>
                  <a:off x="4130625" y="3758125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0"/>
                      </a:moveTo>
                      <a:cubicBezTo>
                        <a:pt x="195" y="0"/>
                        <a:pt x="156" y="14"/>
                        <a:pt x="123" y="41"/>
                      </a:cubicBezTo>
                      <a:cubicBezTo>
                        <a:pt x="0" y="138"/>
                        <a:pt x="58" y="337"/>
                        <a:pt x="216" y="353"/>
                      </a:cubicBezTo>
                      <a:cubicBezTo>
                        <a:pt x="222" y="354"/>
                        <a:pt x="229" y="354"/>
                        <a:pt x="235" y="354"/>
                      </a:cubicBezTo>
                      <a:cubicBezTo>
                        <a:pt x="381" y="354"/>
                        <a:pt x="465" y="184"/>
                        <a:pt x="370" y="67"/>
                      </a:cubicBezTo>
                      <a:cubicBezTo>
                        <a:pt x="335" y="23"/>
                        <a:pt x="285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31"/>
                <p:cNvSpPr/>
                <p:nvPr/>
              </p:nvSpPr>
              <p:spPr>
                <a:xfrm>
                  <a:off x="4117375" y="3741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1"/>
                        <a:pt x="55" y="321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4"/>
                        <a:pt x="350" y="64"/>
                      </a:cubicBezTo>
                      <a:cubicBezTo>
                        <a:pt x="318" y="22"/>
                        <a:pt x="269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31"/>
                <p:cNvSpPr/>
                <p:nvPr/>
              </p:nvSpPr>
              <p:spPr>
                <a:xfrm>
                  <a:off x="4104100" y="3725075"/>
                  <a:ext cx="1040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7" extrusionOk="0">
                      <a:moveTo>
                        <a:pt x="210" y="1"/>
                      </a:moveTo>
                      <a:cubicBezTo>
                        <a:pt x="175" y="1"/>
                        <a:pt x="140" y="12"/>
                        <a:pt x="110" y="36"/>
                      </a:cubicBezTo>
                      <a:cubicBezTo>
                        <a:pt x="1" y="123"/>
                        <a:pt x="52" y="300"/>
                        <a:pt x="194" y="316"/>
                      </a:cubicBezTo>
                      <a:cubicBezTo>
                        <a:pt x="199" y="316"/>
                        <a:pt x="204" y="316"/>
                        <a:pt x="209" y="316"/>
                      </a:cubicBezTo>
                      <a:cubicBezTo>
                        <a:pt x="338" y="316"/>
                        <a:pt x="415" y="164"/>
                        <a:pt x="332" y="59"/>
                      </a:cubicBezTo>
                      <a:cubicBezTo>
                        <a:pt x="301" y="20"/>
                        <a:pt x="256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31"/>
                <p:cNvSpPr/>
                <p:nvPr/>
              </p:nvSpPr>
              <p:spPr>
                <a:xfrm>
                  <a:off x="4347625" y="3991625"/>
                  <a:ext cx="2090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634" extrusionOk="0">
                      <a:moveTo>
                        <a:pt x="418" y="1"/>
                      </a:moveTo>
                      <a:cubicBezTo>
                        <a:pt x="348" y="1"/>
                        <a:pt x="278" y="24"/>
                        <a:pt x="219" y="73"/>
                      </a:cubicBezTo>
                      <a:cubicBezTo>
                        <a:pt x="1" y="249"/>
                        <a:pt x="107" y="603"/>
                        <a:pt x="386" y="632"/>
                      </a:cubicBezTo>
                      <a:cubicBezTo>
                        <a:pt x="398" y="633"/>
                        <a:pt x="410" y="634"/>
                        <a:pt x="421" y="634"/>
                      </a:cubicBezTo>
                      <a:cubicBezTo>
                        <a:pt x="680" y="634"/>
                        <a:pt x="835" y="327"/>
                        <a:pt x="666" y="118"/>
                      </a:cubicBezTo>
                      <a:cubicBezTo>
                        <a:pt x="602" y="41"/>
                        <a:pt x="51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31"/>
                <p:cNvSpPr/>
                <p:nvPr/>
              </p:nvSpPr>
              <p:spPr>
                <a:xfrm>
                  <a:off x="4334375" y="3975100"/>
                  <a:ext cx="20250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614" extrusionOk="0">
                      <a:moveTo>
                        <a:pt x="406" y="0"/>
                      </a:moveTo>
                      <a:cubicBezTo>
                        <a:pt x="338" y="0"/>
                        <a:pt x="270" y="22"/>
                        <a:pt x="213" y="68"/>
                      </a:cubicBezTo>
                      <a:cubicBezTo>
                        <a:pt x="1" y="239"/>
                        <a:pt x="103" y="583"/>
                        <a:pt x="373" y="611"/>
                      </a:cubicBezTo>
                      <a:cubicBezTo>
                        <a:pt x="385" y="613"/>
                        <a:pt x="397" y="613"/>
                        <a:pt x="408" y="613"/>
                      </a:cubicBezTo>
                      <a:cubicBezTo>
                        <a:pt x="661" y="613"/>
                        <a:pt x="809" y="316"/>
                        <a:pt x="643" y="113"/>
                      </a:cubicBezTo>
                      <a:cubicBezTo>
                        <a:pt x="583" y="39"/>
                        <a:pt x="495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31"/>
                <p:cNvSpPr/>
                <p:nvPr/>
              </p:nvSpPr>
              <p:spPr>
                <a:xfrm>
                  <a:off x="4321125" y="3958525"/>
                  <a:ext cx="196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596" extrusionOk="0">
                      <a:moveTo>
                        <a:pt x="393" y="0"/>
                      </a:moveTo>
                      <a:cubicBezTo>
                        <a:pt x="327" y="0"/>
                        <a:pt x="261" y="22"/>
                        <a:pt x="206" y="66"/>
                      </a:cubicBezTo>
                      <a:cubicBezTo>
                        <a:pt x="0" y="233"/>
                        <a:pt x="97" y="567"/>
                        <a:pt x="363" y="593"/>
                      </a:cubicBezTo>
                      <a:cubicBezTo>
                        <a:pt x="375" y="594"/>
                        <a:pt x="387" y="595"/>
                        <a:pt x="398" y="595"/>
                      </a:cubicBezTo>
                      <a:cubicBezTo>
                        <a:pt x="641" y="595"/>
                        <a:pt x="783" y="308"/>
                        <a:pt x="624" y="111"/>
                      </a:cubicBezTo>
                      <a:cubicBezTo>
                        <a:pt x="565" y="38"/>
                        <a:pt x="480" y="0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31"/>
                <p:cNvSpPr/>
                <p:nvPr/>
              </p:nvSpPr>
              <p:spPr>
                <a:xfrm>
                  <a:off x="4307775" y="3942025"/>
                  <a:ext cx="19075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577" extrusionOk="0">
                      <a:moveTo>
                        <a:pt x="384" y="0"/>
                      </a:moveTo>
                      <a:cubicBezTo>
                        <a:pt x="320" y="0"/>
                        <a:pt x="256" y="21"/>
                        <a:pt x="203" y="64"/>
                      </a:cubicBezTo>
                      <a:cubicBezTo>
                        <a:pt x="1" y="225"/>
                        <a:pt x="97" y="549"/>
                        <a:pt x="354" y="575"/>
                      </a:cubicBezTo>
                      <a:cubicBezTo>
                        <a:pt x="365" y="576"/>
                        <a:pt x="375" y="577"/>
                        <a:pt x="385" y="577"/>
                      </a:cubicBezTo>
                      <a:cubicBezTo>
                        <a:pt x="621" y="577"/>
                        <a:pt x="762" y="297"/>
                        <a:pt x="608" y="106"/>
                      </a:cubicBezTo>
                      <a:cubicBezTo>
                        <a:pt x="552" y="36"/>
                        <a:pt x="468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31"/>
                <p:cNvSpPr/>
                <p:nvPr/>
              </p:nvSpPr>
              <p:spPr>
                <a:xfrm>
                  <a:off x="4294525" y="3925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2" y="0"/>
                      </a:moveTo>
                      <a:cubicBezTo>
                        <a:pt x="310" y="0"/>
                        <a:pt x="247" y="21"/>
                        <a:pt x="193" y="63"/>
                      </a:cubicBezTo>
                      <a:cubicBezTo>
                        <a:pt x="0" y="221"/>
                        <a:pt x="97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6" y="286"/>
                        <a:pt x="585" y="102"/>
                      </a:cubicBezTo>
                      <a:cubicBezTo>
                        <a:pt x="531" y="35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31"/>
                <p:cNvSpPr/>
                <p:nvPr/>
              </p:nvSpPr>
              <p:spPr>
                <a:xfrm>
                  <a:off x="4281275" y="3908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1"/>
                        <a:pt x="187" y="61"/>
                      </a:cubicBezTo>
                      <a:cubicBezTo>
                        <a:pt x="0" y="212"/>
                        <a:pt x="90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81" y="541"/>
                        <a:pt x="710" y="281"/>
                        <a:pt x="566" y="103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31"/>
                <p:cNvSpPr/>
                <p:nvPr/>
              </p:nvSpPr>
              <p:spPr>
                <a:xfrm>
                  <a:off x="4268000" y="3892375"/>
                  <a:ext cx="171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3" extrusionOk="0">
                      <a:moveTo>
                        <a:pt x="343" y="1"/>
                      </a:moveTo>
                      <a:cubicBezTo>
                        <a:pt x="286" y="1"/>
                        <a:pt x="229" y="19"/>
                        <a:pt x="181" y="58"/>
                      </a:cubicBezTo>
                      <a:cubicBezTo>
                        <a:pt x="1" y="202"/>
                        <a:pt x="85" y="495"/>
                        <a:pt x="316" y="520"/>
                      </a:cubicBezTo>
                      <a:cubicBezTo>
                        <a:pt x="326" y="522"/>
                        <a:pt x="337" y="522"/>
                        <a:pt x="347" y="522"/>
                      </a:cubicBezTo>
                      <a:cubicBezTo>
                        <a:pt x="560" y="522"/>
                        <a:pt x="685" y="271"/>
                        <a:pt x="547" y="99"/>
                      </a:cubicBezTo>
                      <a:cubicBezTo>
                        <a:pt x="496" y="35"/>
                        <a:pt x="419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31"/>
                <p:cNvSpPr/>
                <p:nvPr/>
              </p:nvSpPr>
              <p:spPr>
                <a:xfrm>
                  <a:off x="4254750" y="3875850"/>
                  <a:ext cx="1652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505" extrusionOk="0">
                      <a:moveTo>
                        <a:pt x="330" y="1"/>
                      </a:moveTo>
                      <a:cubicBezTo>
                        <a:pt x="275" y="1"/>
                        <a:pt x="220" y="19"/>
                        <a:pt x="174" y="57"/>
                      </a:cubicBezTo>
                      <a:cubicBezTo>
                        <a:pt x="1" y="198"/>
                        <a:pt x="81" y="478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0" y="262"/>
                        <a:pt x="528" y="95"/>
                      </a:cubicBezTo>
                      <a:cubicBezTo>
                        <a:pt x="477" y="33"/>
                        <a:pt x="403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31"/>
                <p:cNvSpPr/>
                <p:nvPr/>
              </p:nvSpPr>
              <p:spPr>
                <a:xfrm>
                  <a:off x="4241500" y="3859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18" y="1"/>
                      </a:moveTo>
                      <a:cubicBezTo>
                        <a:pt x="264" y="1"/>
                        <a:pt x="210" y="19"/>
                        <a:pt x="164" y="55"/>
                      </a:cubicBezTo>
                      <a:cubicBezTo>
                        <a:pt x="0" y="190"/>
                        <a:pt x="81" y="459"/>
                        <a:pt x="293" y="482"/>
                      </a:cubicBezTo>
                      <a:cubicBezTo>
                        <a:pt x="302" y="483"/>
                        <a:pt x="311" y="483"/>
                        <a:pt x="320" y="483"/>
                      </a:cubicBezTo>
                      <a:cubicBezTo>
                        <a:pt x="516" y="483"/>
                        <a:pt x="634" y="250"/>
                        <a:pt x="505" y="90"/>
                      </a:cubicBezTo>
                      <a:cubicBezTo>
                        <a:pt x="457" y="31"/>
                        <a:pt x="388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8" name="Google Shape;4958;p31"/>
                <p:cNvSpPr/>
                <p:nvPr/>
              </p:nvSpPr>
              <p:spPr>
                <a:xfrm>
                  <a:off x="4228150" y="3842800"/>
                  <a:ext cx="154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5" extrusionOk="0">
                      <a:moveTo>
                        <a:pt x="307" y="0"/>
                      </a:moveTo>
                      <a:cubicBezTo>
                        <a:pt x="256" y="0"/>
                        <a:pt x="204" y="17"/>
                        <a:pt x="162" y="51"/>
                      </a:cubicBezTo>
                      <a:cubicBezTo>
                        <a:pt x="1" y="183"/>
                        <a:pt x="78" y="440"/>
                        <a:pt x="284" y="463"/>
                      </a:cubicBezTo>
                      <a:cubicBezTo>
                        <a:pt x="293" y="464"/>
                        <a:pt x="302" y="464"/>
                        <a:pt x="311" y="464"/>
                      </a:cubicBezTo>
                      <a:cubicBezTo>
                        <a:pt x="501" y="464"/>
                        <a:pt x="615" y="240"/>
                        <a:pt x="489" y="87"/>
                      </a:cubicBezTo>
                      <a:cubicBezTo>
                        <a:pt x="444" y="30"/>
                        <a:pt x="37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31"/>
                <p:cNvSpPr/>
                <p:nvPr/>
              </p:nvSpPr>
              <p:spPr>
                <a:xfrm>
                  <a:off x="4214900" y="3826300"/>
                  <a:ext cx="14775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6" extrusionOk="0">
                      <a:moveTo>
                        <a:pt x="295" y="0"/>
                      </a:moveTo>
                      <a:cubicBezTo>
                        <a:pt x="246" y="0"/>
                        <a:pt x="196" y="16"/>
                        <a:pt x="155" y="49"/>
                      </a:cubicBezTo>
                      <a:cubicBezTo>
                        <a:pt x="1" y="175"/>
                        <a:pt x="75" y="425"/>
                        <a:pt x="274" y="445"/>
                      </a:cubicBezTo>
                      <a:cubicBezTo>
                        <a:pt x="282" y="445"/>
                        <a:pt x="289" y="446"/>
                        <a:pt x="297" y="446"/>
                      </a:cubicBezTo>
                      <a:cubicBezTo>
                        <a:pt x="480" y="446"/>
                        <a:pt x="590" y="230"/>
                        <a:pt x="470" y="81"/>
                      </a:cubicBezTo>
                      <a:cubicBezTo>
                        <a:pt x="426" y="28"/>
                        <a:pt x="361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31"/>
                <p:cNvSpPr/>
                <p:nvPr/>
              </p:nvSpPr>
              <p:spPr>
                <a:xfrm>
                  <a:off x="4201650" y="3809800"/>
                  <a:ext cx="141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29" extrusionOk="0">
                      <a:moveTo>
                        <a:pt x="280" y="1"/>
                      </a:moveTo>
                      <a:cubicBezTo>
                        <a:pt x="233" y="1"/>
                        <a:pt x="187" y="16"/>
                        <a:pt x="148" y="47"/>
                      </a:cubicBezTo>
                      <a:cubicBezTo>
                        <a:pt x="0" y="169"/>
                        <a:pt x="71" y="407"/>
                        <a:pt x="261" y="426"/>
                      </a:cubicBezTo>
                      <a:cubicBezTo>
                        <a:pt x="270" y="428"/>
                        <a:pt x="279" y="428"/>
                        <a:pt x="287" y="428"/>
                      </a:cubicBezTo>
                      <a:cubicBezTo>
                        <a:pt x="461" y="428"/>
                        <a:pt x="564" y="220"/>
                        <a:pt x="450" y="79"/>
                      </a:cubicBezTo>
                      <a:cubicBezTo>
                        <a:pt x="406" y="28"/>
                        <a:pt x="343" y="1"/>
                        <a:pt x="2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1" name="Google Shape;4961;p31"/>
                <p:cNvSpPr/>
                <p:nvPr/>
              </p:nvSpPr>
              <p:spPr>
                <a:xfrm>
                  <a:off x="4188400" y="3793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1"/>
                      </a:moveTo>
                      <a:cubicBezTo>
                        <a:pt x="224" y="1"/>
                        <a:pt x="179" y="16"/>
                        <a:pt x="142" y="46"/>
                      </a:cubicBezTo>
                      <a:cubicBezTo>
                        <a:pt x="0" y="162"/>
                        <a:pt x="68" y="390"/>
                        <a:pt x="248" y="409"/>
                      </a:cubicBezTo>
                      <a:cubicBezTo>
                        <a:pt x="255" y="410"/>
                        <a:pt x="263" y="410"/>
                        <a:pt x="271" y="410"/>
                      </a:cubicBezTo>
                      <a:cubicBezTo>
                        <a:pt x="437" y="410"/>
                        <a:pt x="538" y="213"/>
                        <a:pt x="428" y="78"/>
                      </a:cubicBezTo>
                      <a:cubicBezTo>
                        <a:pt x="387" y="27"/>
                        <a:pt x="32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31"/>
                <p:cNvSpPr/>
                <p:nvPr/>
              </p:nvSpPr>
              <p:spPr>
                <a:xfrm>
                  <a:off x="4175050" y="3776700"/>
                  <a:ext cx="129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0" extrusionOk="0">
                      <a:moveTo>
                        <a:pt x="261" y="1"/>
                      </a:moveTo>
                      <a:cubicBezTo>
                        <a:pt x="218" y="1"/>
                        <a:pt x="175" y="15"/>
                        <a:pt x="139" y="44"/>
                      </a:cubicBezTo>
                      <a:cubicBezTo>
                        <a:pt x="1" y="153"/>
                        <a:pt x="68" y="372"/>
                        <a:pt x="238" y="388"/>
                      </a:cubicBezTo>
                      <a:cubicBezTo>
                        <a:pt x="246" y="389"/>
                        <a:pt x="254" y="389"/>
                        <a:pt x="262" y="389"/>
                      </a:cubicBezTo>
                      <a:cubicBezTo>
                        <a:pt x="422" y="389"/>
                        <a:pt x="516" y="202"/>
                        <a:pt x="412" y="73"/>
                      </a:cubicBezTo>
                      <a:cubicBezTo>
                        <a:pt x="374" y="25"/>
                        <a:pt x="318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31"/>
                <p:cNvSpPr/>
                <p:nvPr/>
              </p:nvSpPr>
              <p:spPr>
                <a:xfrm>
                  <a:off x="4161800" y="3760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3" y="14"/>
                        <a:pt x="129" y="42"/>
                      </a:cubicBezTo>
                      <a:cubicBezTo>
                        <a:pt x="0" y="148"/>
                        <a:pt x="61" y="357"/>
                        <a:pt x="229" y="373"/>
                      </a:cubicBezTo>
                      <a:cubicBezTo>
                        <a:pt x="235" y="373"/>
                        <a:pt x="242" y="374"/>
                        <a:pt x="248" y="374"/>
                      </a:cubicBezTo>
                      <a:cubicBezTo>
                        <a:pt x="400" y="374"/>
                        <a:pt x="491" y="194"/>
                        <a:pt x="392" y="71"/>
                      </a:cubicBezTo>
                      <a:cubicBezTo>
                        <a:pt x="356" y="25"/>
                        <a:pt x="30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31"/>
                <p:cNvSpPr/>
                <p:nvPr/>
              </p:nvSpPr>
              <p:spPr>
                <a:xfrm>
                  <a:off x="4148550" y="3743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3" y="1"/>
                      </a:moveTo>
                      <a:cubicBezTo>
                        <a:pt x="194" y="1"/>
                        <a:pt x="155" y="14"/>
                        <a:pt x="122" y="40"/>
                      </a:cubicBezTo>
                      <a:cubicBezTo>
                        <a:pt x="0" y="139"/>
                        <a:pt x="58" y="335"/>
                        <a:pt x="215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82" y="353"/>
                        <a:pt x="464" y="182"/>
                        <a:pt x="370" y="65"/>
                      </a:cubicBezTo>
                      <a:cubicBezTo>
                        <a:pt x="335" y="23"/>
                        <a:pt x="28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31"/>
                <p:cNvSpPr/>
                <p:nvPr/>
              </p:nvSpPr>
              <p:spPr>
                <a:xfrm>
                  <a:off x="4135275" y="3727075"/>
                  <a:ext cx="11025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7" extrusionOk="0">
                      <a:moveTo>
                        <a:pt x="222" y="1"/>
                      </a:moveTo>
                      <a:cubicBezTo>
                        <a:pt x="184" y="1"/>
                        <a:pt x="147" y="13"/>
                        <a:pt x="117" y="40"/>
                      </a:cubicBezTo>
                      <a:cubicBezTo>
                        <a:pt x="1" y="133"/>
                        <a:pt x="55" y="319"/>
                        <a:pt x="203" y="335"/>
                      </a:cubicBezTo>
                      <a:cubicBezTo>
                        <a:pt x="210" y="336"/>
                        <a:pt x="216" y="336"/>
                        <a:pt x="222" y="336"/>
                      </a:cubicBezTo>
                      <a:cubicBezTo>
                        <a:pt x="359" y="336"/>
                        <a:pt x="440" y="173"/>
                        <a:pt x="351" y="62"/>
                      </a:cubicBezTo>
                      <a:cubicBezTo>
                        <a:pt x="318" y="22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31"/>
                <p:cNvSpPr/>
                <p:nvPr/>
              </p:nvSpPr>
              <p:spPr>
                <a:xfrm>
                  <a:off x="4122025" y="3710550"/>
                  <a:ext cx="10375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0" y="315"/>
                      </a:cubicBezTo>
                      <a:cubicBezTo>
                        <a:pt x="197" y="316"/>
                        <a:pt x="203" y="316"/>
                        <a:pt x="210" y="316"/>
                      </a:cubicBezTo>
                      <a:cubicBezTo>
                        <a:pt x="339" y="316"/>
                        <a:pt x="414" y="165"/>
                        <a:pt x="332" y="61"/>
                      </a:cubicBezTo>
                      <a:cubicBezTo>
                        <a:pt x="300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31"/>
                <p:cNvSpPr/>
                <p:nvPr/>
              </p:nvSpPr>
              <p:spPr>
                <a:xfrm>
                  <a:off x="4338950" y="3944050"/>
                  <a:ext cx="197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96" extrusionOk="0">
                      <a:moveTo>
                        <a:pt x="395" y="1"/>
                      </a:moveTo>
                      <a:cubicBezTo>
                        <a:pt x="330" y="1"/>
                        <a:pt x="264" y="22"/>
                        <a:pt x="210" y="67"/>
                      </a:cubicBezTo>
                      <a:cubicBezTo>
                        <a:pt x="1" y="234"/>
                        <a:pt x="100" y="565"/>
                        <a:pt x="364" y="594"/>
                      </a:cubicBezTo>
                      <a:cubicBezTo>
                        <a:pt x="376" y="595"/>
                        <a:pt x="387" y="596"/>
                        <a:pt x="398" y="596"/>
                      </a:cubicBezTo>
                      <a:cubicBezTo>
                        <a:pt x="642" y="596"/>
                        <a:pt x="787" y="308"/>
                        <a:pt x="627" y="112"/>
                      </a:cubicBezTo>
                      <a:cubicBezTo>
                        <a:pt x="569" y="38"/>
                        <a:pt x="482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p31"/>
                <p:cNvSpPr/>
                <p:nvPr/>
              </p:nvSpPr>
              <p:spPr>
                <a:xfrm>
                  <a:off x="4325700" y="3927475"/>
                  <a:ext cx="19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8" extrusionOk="0">
                      <a:moveTo>
                        <a:pt x="381" y="1"/>
                      </a:moveTo>
                      <a:cubicBezTo>
                        <a:pt x="317" y="1"/>
                        <a:pt x="253" y="22"/>
                        <a:pt x="200" y="64"/>
                      </a:cubicBezTo>
                      <a:cubicBezTo>
                        <a:pt x="0" y="228"/>
                        <a:pt x="97" y="550"/>
                        <a:pt x="354" y="575"/>
                      </a:cubicBezTo>
                      <a:cubicBezTo>
                        <a:pt x="366" y="577"/>
                        <a:pt x="377" y="577"/>
                        <a:pt x="388" y="577"/>
                      </a:cubicBezTo>
                      <a:cubicBezTo>
                        <a:pt x="622" y="577"/>
                        <a:pt x="761" y="300"/>
                        <a:pt x="608" y="109"/>
                      </a:cubicBezTo>
                      <a:cubicBezTo>
                        <a:pt x="549" y="38"/>
                        <a:pt x="465" y="1"/>
                        <a:pt x="3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31"/>
                <p:cNvSpPr/>
                <p:nvPr/>
              </p:nvSpPr>
              <p:spPr>
                <a:xfrm>
                  <a:off x="4312450" y="3910975"/>
                  <a:ext cx="18400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559" extrusionOk="0">
                      <a:moveTo>
                        <a:pt x="369" y="1"/>
                      </a:moveTo>
                      <a:cubicBezTo>
                        <a:pt x="307" y="1"/>
                        <a:pt x="245" y="21"/>
                        <a:pt x="193" y="62"/>
                      </a:cubicBezTo>
                      <a:cubicBezTo>
                        <a:pt x="0" y="220"/>
                        <a:pt x="93" y="532"/>
                        <a:pt x="341" y="557"/>
                      </a:cubicBezTo>
                      <a:cubicBezTo>
                        <a:pt x="351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50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31"/>
                <p:cNvSpPr/>
                <p:nvPr/>
              </p:nvSpPr>
              <p:spPr>
                <a:xfrm>
                  <a:off x="4299175" y="3894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1"/>
                      </a:moveTo>
                      <a:cubicBezTo>
                        <a:pt x="298" y="1"/>
                        <a:pt x="237" y="21"/>
                        <a:pt x="187" y="62"/>
                      </a:cubicBezTo>
                      <a:cubicBezTo>
                        <a:pt x="1" y="210"/>
                        <a:pt x="91" y="512"/>
                        <a:pt x="329" y="538"/>
                      </a:cubicBezTo>
                      <a:cubicBezTo>
                        <a:pt x="339" y="539"/>
                        <a:pt x="349" y="540"/>
                        <a:pt x="359" y="540"/>
                      </a:cubicBezTo>
                      <a:cubicBezTo>
                        <a:pt x="579" y="540"/>
                        <a:pt x="711" y="279"/>
                        <a:pt x="567" y="101"/>
                      </a:cubicBezTo>
                      <a:cubicBezTo>
                        <a:pt x="514" y="35"/>
                        <a:pt x="43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p31"/>
                <p:cNvSpPr/>
                <p:nvPr/>
              </p:nvSpPr>
              <p:spPr>
                <a:xfrm>
                  <a:off x="4285925" y="3877900"/>
                  <a:ext cx="1715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520" extrusionOk="0">
                      <a:moveTo>
                        <a:pt x="345" y="0"/>
                      </a:moveTo>
                      <a:cubicBezTo>
                        <a:pt x="288" y="0"/>
                        <a:pt x="229" y="19"/>
                        <a:pt x="181" y="58"/>
                      </a:cubicBezTo>
                      <a:cubicBezTo>
                        <a:pt x="1" y="203"/>
                        <a:pt x="84" y="492"/>
                        <a:pt x="316" y="518"/>
                      </a:cubicBezTo>
                      <a:cubicBezTo>
                        <a:pt x="326" y="519"/>
                        <a:pt x="336" y="519"/>
                        <a:pt x="346" y="519"/>
                      </a:cubicBezTo>
                      <a:cubicBezTo>
                        <a:pt x="557" y="519"/>
                        <a:pt x="685" y="269"/>
                        <a:pt x="547" y="97"/>
                      </a:cubicBezTo>
                      <a:cubicBezTo>
                        <a:pt x="496" y="33"/>
                        <a:pt x="421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31"/>
                <p:cNvSpPr/>
                <p:nvPr/>
              </p:nvSpPr>
              <p:spPr>
                <a:xfrm>
                  <a:off x="4272600" y="3861400"/>
                  <a:ext cx="1657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1" extrusionOk="0">
                      <a:moveTo>
                        <a:pt x="334" y="0"/>
                      </a:moveTo>
                      <a:cubicBezTo>
                        <a:pt x="279" y="0"/>
                        <a:pt x="223" y="18"/>
                        <a:pt x="177" y="56"/>
                      </a:cubicBezTo>
                      <a:cubicBezTo>
                        <a:pt x="0" y="198"/>
                        <a:pt x="84" y="477"/>
                        <a:pt x="305" y="500"/>
                      </a:cubicBezTo>
                      <a:cubicBezTo>
                        <a:pt x="315" y="501"/>
                        <a:pt x="324" y="501"/>
                        <a:pt x="333" y="501"/>
                      </a:cubicBezTo>
                      <a:cubicBezTo>
                        <a:pt x="541" y="501"/>
                        <a:pt x="663" y="261"/>
                        <a:pt x="527" y="91"/>
                      </a:cubicBezTo>
                      <a:cubicBezTo>
                        <a:pt x="478" y="31"/>
                        <a:pt x="406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31"/>
                <p:cNvSpPr/>
                <p:nvPr/>
              </p:nvSpPr>
              <p:spPr>
                <a:xfrm>
                  <a:off x="4259425" y="3844825"/>
                  <a:ext cx="158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3" extrusionOk="0">
                      <a:moveTo>
                        <a:pt x="316" y="1"/>
                      </a:moveTo>
                      <a:cubicBezTo>
                        <a:pt x="263" y="1"/>
                        <a:pt x="209" y="18"/>
                        <a:pt x="164" y="54"/>
                      </a:cubicBezTo>
                      <a:cubicBezTo>
                        <a:pt x="0" y="189"/>
                        <a:pt x="80" y="459"/>
                        <a:pt x="293" y="481"/>
                      </a:cubicBezTo>
                      <a:cubicBezTo>
                        <a:pt x="302" y="482"/>
                        <a:pt x="311" y="483"/>
                        <a:pt x="319" y="483"/>
                      </a:cubicBezTo>
                      <a:cubicBezTo>
                        <a:pt x="516" y="483"/>
                        <a:pt x="634" y="249"/>
                        <a:pt x="505" y="92"/>
                      </a:cubicBezTo>
                      <a:cubicBezTo>
                        <a:pt x="457" y="32"/>
                        <a:pt x="387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31"/>
                <p:cNvSpPr/>
                <p:nvPr/>
              </p:nvSpPr>
              <p:spPr>
                <a:xfrm>
                  <a:off x="4246075" y="3828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7" y="1"/>
                      </a:moveTo>
                      <a:cubicBezTo>
                        <a:pt x="256" y="1"/>
                        <a:pt x="204" y="17"/>
                        <a:pt x="161" y="52"/>
                      </a:cubicBezTo>
                      <a:cubicBezTo>
                        <a:pt x="1" y="184"/>
                        <a:pt x="78" y="444"/>
                        <a:pt x="283" y="463"/>
                      </a:cubicBezTo>
                      <a:cubicBezTo>
                        <a:pt x="293" y="464"/>
                        <a:pt x="302" y="465"/>
                        <a:pt x="310" y="465"/>
                      </a:cubicBezTo>
                      <a:cubicBezTo>
                        <a:pt x="500" y="465"/>
                        <a:pt x="615" y="241"/>
                        <a:pt x="489" y="87"/>
                      </a:cubicBezTo>
                      <a:cubicBezTo>
                        <a:pt x="443" y="30"/>
                        <a:pt x="375" y="1"/>
                        <a:pt x="3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31"/>
                <p:cNvSpPr/>
                <p:nvPr/>
              </p:nvSpPr>
              <p:spPr>
                <a:xfrm>
                  <a:off x="4232825" y="3811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5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5"/>
                        <a:pt x="270" y="447"/>
                      </a:cubicBezTo>
                      <a:cubicBezTo>
                        <a:pt x="278" y="448"/>
                        <a:pt x="286" y="448"/>
                        <a:pt x="294" y="448"/>
                      </a:cubicBezTo>
                      <a:cubicBezTo>
                        <a:pt x="479" y="448"/>
                        <a:pt x="590" y="232"/>
                        <a:pt x="470" y="84"/>
                      </a:cubicBezTo>
                      <a:cubicBezTo>
                        <a:pt x="424" y="29"/>
                        <a:pt x="36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31"/>
                <p:cNvSpPr/>
                <p:nvPr/>
              </p:nvSpPr>
              <p:spPr>
                <a:xfrm>
                  <a:off x="4219575" y="3795225"/>
                  <a:ext cx="14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429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49"/>
                      </a:cubicBezTo>
                      <a:cubicBezTo>
                        <a:pt x="0" y="167"/>
                        <a:pt x="71" y="409"/>
                        <a:pt x="260" y="428"/>
                      </a:cubicBezTo>
                      <a:cubicBezTo>
                        <a:pt x="268" y="429"/>
                        <a:pt x="276" y="429"/>
                        <a:pt x="283" y="429"/>
                      </a:cubicBezTo>
                      <a:cubicBezTo>
                        <a:pt x="456" y="429"/>
                        <a:pt x="561" y="222"/>
                        <a:pt x="447" y="81"/>
                      </a:cubicBezTo>
                      <a:cubicBezTo>
                        <a:pt x="405" y="28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31"/>
                <p:cNvSpPr/>
                <p:nvPr/>
              </p:nvSpPr>
              <p:spPr>
                <a:xfrm>
                  <a:off x="4206225" y="377875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2" y="0"/>
                      </a:moveTo>
                      <a:cubicBezTo>
                        <a:pt x="227" y="0"/>
                        <a:pt x="181" y="15"/>
                        <a:pt x="142" y="46"/>
                      </a:cubicBezTo>
                      <a:cubicBezTo>
                        <a:pt x="1" y="161"/>
                        <a:pt x="68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39" y="213"/>
                        <a:pt x="431" y="78"/>
                      </a:cubicBezTo>
                      <a:cubicBezTo>
                        <a:pt x="391" y="26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31"/>
                <p:cNvSpPr/>
                <p:nvPr/>
              </p:nvSpPr>
              <p:spPr>
                <a:xfrm>
                  <a:off x="4192975" y="3762175"/>
                  <a:ext cx="129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2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3"/>
                      </a:cubicBezTo>
                      <a:cubicBezTo>
                        <a:pt x="0" y="156"/>
                        <a:pt x="65" y="371"/>
                        <a:pt x="238" y="390"/>
                      </a:cubicBezTo>
                      <a:cubicBezTo>
                        <a:pt x="246" y="391"/>
                        <a:pt x="254" y="392"/>
                        <a:pt x="261" y="392"/>
                      </a:cubicBezTo>
                      <a:cubicBezTo>
                        <a:pt x="421" y="392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31"/>
                <p:cNvSpPr/>
                <p:nvPr/>
              </p:nvSpPr>
              <p:spPr>
                <a:xfrm>
                  <a:off x="4179725" y="3745675"/>
                  <a:ext cx="12250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71" extrusionOk="0">
                      <a:moveTo>
                        <a:pt x="244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4"/>
                        <a:pt x="61" y="353"/>
                        <a:pt x="225" y="369"/>
                      </a:cubicBezTo>
                      <a:cubicBezTo>
                        <a:pt x="233" y="370"/>
                        <a:pt x="241" y="370"/>
                        <a:pt x="248" y="370"/>
                      </a:cubicBezTo>
                      <a:cubicBezTo>
                        <a:pt x="401" y="370"/>
                        <a:pt x="490" y="193"/>
                        <a:pt x="389" y="70"/>
                      </a:cubicBezTo>
                      <a:cubicBezTo>
                        <a:pt x="352" y="24"/>
                        <a:pt x="299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31"/>
                <p:cNvSpPr/>
                <p:nvPr/>
              </p:nvSpPr>
              <p:spPr>
                <a:xfrm>
                  <a:off x="4166450" y="3729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3" y="0"/>
                        <a:pt x="154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5" y="355"/>
                      </a:cubicBezTo>
                      <a:cubicBezTo>
                        <a:pt x="378" y="355"/>
                        <a:pt x="466" y="185"/>
                        <a:pt x="370" y="68"/>
                      </a:cubicBezTo>
                      <a:cubicBezTo>
                        <a:pt x="335" y="24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31"/>
                <p:cNvSpPr/>
                <p:nvPr/>
              </p:nvSpPr>
              <p:spPr>
                <a:xfrm>
                  <a:off x="4153200" y="3712575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1" y="131"/>
                        <a:pt x="55" y="321"/>
                        <a:pt x="203" y="334"/>
                      </a:cubicBezTo>
                      <a:cubicBezTo>
                        <a:pt x="210" y="334"/>
                        <a:pt x="216" y="335"/>
                        <a:pt x="222" y="335"/>
                      </a:cubicBezTo>
                      <a:cubicBezTo>
                        <a:pt x="359" y="335"/>
                        <a:pt x="440" y="174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31"/>
                <p:cNvSpPr/>
                <p:nvPr/>
              </p:nvSpPr>
              <p:spPr>
                <a:xfrm>
                  <a:off x="4139875" y="3696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1"/>
                      </a:moveTo>
                      <a:cubicBezTo>
                        <a:pt x="174" y="1"/>
                        <a:pt x="139" y="12"/>
                        <a:pt x="109" y="36"/>
                      </a:cubicBezTo>
                      <a:cubicBezTo>
                        <a:pt x="0" y="123"/>
                        <a:pt x="55" y="300"/>
                        <a:pt x="193" y="316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41" y="316"/>
                        <a:pt x="418" y="164"/>
                        <a:pt x="331" y="58"/>
                      </a:cubicBezTo>
                      <a:cubicBezTo>
                        <a:pt x="300" y="20"/>
                        <a:pt x="255" y="1"/>
                        <a:pt x="2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3" name="Google Shape;4983;p31"/>
                <p:cNvSpPr/>
                <p:nvPr/>
              </p:nvSpPr>
              <p:spPr>
                <a:xfrm>
                  <a:off x="4343625" y="3913025"/>
                  <a:ext cx="190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577" extrusionOk="0">
                      <a:moveTo>
                        <a:pt x="381" y="0"/>
                      </a:moveTo>
                      <a:cubicBezTo>
                        <a:pt x="318" y="0"/>
                        <a:pt x="253" y="21"/>
                        <a:pt x="199" y="64"/>
                      </a:cubicBezTo>
                      <a:cubicBezTo>
                        <a:pt x="0" y="225"/>
                        <a:pt x="97" y="549"/>
                        <a:pt x="350" y="575"/>
                      </a:cubicBezTo>
                      <a:cubicBezTo>
                        <a:pt x="361" y="576"/>
                        <a:pt x="371" y="577"/>
                        <a:pt x="382" y="577"/>
                      </a:cubicBezTo>
                      <a:cubicBezTo>
                        <a:pt x="620" y="577"/>
                        <a:pt x="761" y="297"/>
                        <a:pt x="604" y="106"/>
                      </a:cubicBezTo>
                      <a:cubicBezTo>
                        <a:pt x="548" y="36"/>
                        <a:pt x="465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4" name="Google Shape;4984;p31"/>
                <p:cNvSpPr/>
                <p:nvPr/>
              </p:nvSpPr>
              <p:spPr>
                <a:xfrm>
                  <a:off x="4330350" y="3896500"/>
                  <a:ext cx="184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7" extrusionOk="0">
                      <a:moveTo>
                        <a:pt x="371" y="0"/>
                      </a:moveTo>
                      <a:cubicBezTo>
                        <a:pt x="309" y="0"/>
                        <a:pt x="246" y="21"/>
                        <a:pt x="194" y="63"/>
                      </a:cubicBezTo>
                      <a:cubicBezTo>
                        <a:pt x="1" y="220"/>
                        <a:pt x="94" y="532"/>
                        <a:pt x="341" y="555"/>
                      </a:cubicBezTo>
                      <a:cubicBezTo>
                        <a:pt x="352" y="556"/>
                        <a:pt x="362" y="556"/>
                        <a:pt x="372" y="556"/>
                      </a:cubicBezTo>
                      <a:cubicBezTo>
                        <a:pt x="601" y="556"/>
                        <a:pt x="737" y="286"/>
                        <a:pt x="586" y="101"/>
                      </a:cubicBezTo>
                      <a:cubicBezTo>
                        <a:pt x="531" y="35"/>
                        <a:pt x="452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31"/>
                <p:cNvSpPr/>
                <p:nvPr/>
              </p:nvSpPr>
              <p:spPr>
                <a:xfrm>
                  <a:off x="4317100" y="3879925"/>
                  <a:ext cx="1777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2" extrusionOk="0">
                      <a:moveTo>
                        <a:pt x="357" y="1"/>
                      </a:moveTo>
                      <a:cubicBezTo>
                        <a:pt x="297" y="1"/>
                        <a:pt x="237" y="20"/>
                        <a:pt x="187" y="61"/>
                      </a:cubicBezTo>
                      <a:cubicBezTo>
                        <a:pt x="1" y="212"/>
                        <a:pt x="87" y="514"/>
                        <a:pt x="328" y="540"/>
                      </a:cubicBezTo>
                      <a:cubicBezTo>
                        <a:pt x="339" y="541"/>
                        <a:pt x="349" y="541"/>
                        <a:pt x="359" y="541"/>
                      </a:cubicBezTo>
                      <a:cubicBezTo>
                        <a:pt x="579" y="541"/>
                        <a:pt x="711" y="281"/>
                        <a:pt x="566" y="102"/>
                      </a:cubicBezTo>
                      <a:cubicBezTo>
                        <a:pt x="513" y="35"/>
                        <a:pt x="435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31"/>
                <p:cNvSpPr/>
                <p:nvPr/>
              </p:nvSpPr>
              <p:spPr>
                <a:xfrm>
                  <a:off x="4303775" y="3863375"/>
                  <a:ext cx="17200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522" extrusionOk="0">
                      <a:moveTo>
                        <a:pt x="345" y="1"/>
                      </a:moveTo>
                      <a:cubicBezTo>
                        <a:pt x="288" y="1"/>
                        <a:pt x="231" y="19"/>
                        <a:pt x="183" y="57"/>
                      </a:cubicBezTo>
                      <a:cubicBezTo>
                        <a:pt x="0" y="202"/>
                        <a:pt x="87" y="495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8" y="271"/>
                        <a:pt x="546" y="99"/>
                      </a:cubicBezTo>
                      <a:cubicBezTo>
                        <a:pt x="497" y="35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31"/>
                <p:cNvSpPr/>
                <p:nvPr/>
              </p:nvSpPr>
              <p:spPr>
                <a:xfrm>
                  <a:off x="4290500" y="3846850"/>
                  <a:ext cx="16600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5" extrusionOk="0">
                      <a:moveTo>
                        <a:pt x="333" y="1"/>
                      </a:moveTo>
                      <a:cubicBezTo>
                        <a:pt x="277" y="1"/>
                        <a:pt x="221" y="19"/>
                        <a:pt x="174" y="56"/>
                      </a:cubicBezTo>
                      <a:cubicBezTo>
                        <a:pt x="1" y="198"/>
                        <a:pt x="84" y="477"/>
                        <a:pt x="306" y="503"/>
                      </a:cubicBezTo>
                      <a:cubicBezTo>
                        <a:pt x="315" y="504"/>
                        <a:pt x="324" y="505"/>
                        <a:pt x="333" y="505"/>
                      </a:cubicBezTo>
                      <a:cubicBezTo>
                        <a:pt x="539" y="505"/>
                        <a:pt x="663" y="261"/>
                        <a:pt x="528" y="95"/>
                      </a:cubicBezTo>
                      <a:cubicBezTo>
                        <a:pt x="478" y="33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31"/>
                <p:cNvSpPr/>
                <p:nvPr/>
              </p:nvSpPr>
              <p:spPr>
                <a:xfrm>
                  <a:off x="4277250" y="3830350"/>
                  <a:ext cx="159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6" y="482"/>
                      </a:cubicBezTo>
                      <a:cubicBezTo>
                        <a:pt x="305" y="483"/>
                        <a:pt x="314" y="483"/>
                        <a:pt x="323" y="483"/>
                      </a:cubicBezTo>
                      <a:cubicBezTo>
                        <a:pt x="519" y="483"/>
                        <a:pt x="638" y="250"/>
                        <a:pt x="508" y="90"/>
                      </a:cubicBezTo>
                      <a:cubicBezTo>
                        <a:pt x="461" y="31"/>
                        <a:pt x="39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31"/>
                <p:cNvSpPr/>
                <p:nvPr/>
              </p:nvSpPr>
              <p:spPr>
                <a:xfrm>
                  <a:off x="4264000" y="3813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1"/>
                      </a:moveTo>
                      <a:cubicBezTo>
                        <a:pt x="258" y="1"/>
                        <a:pt x="206" y="18"/>
                        <a:pt x="161" y="54"/>
                      </a:cubicBezTo>
                      <a:cubicBezTo>
                        <a:pt x="0" y="183"/>
                        <a:pt x="77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1" y="467"/>
                        <a:pt x="615" y="241"/>
                        <a:pt x="489" y="87"/>
                      </a:cubicBezTo>
                      <a:cubicBezTo>
                        <a:pt x="443" y="30"/>
                        <a:pt x="377" y="1"/>
                        <a:pt x="3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31"/>
                <p:cNvSpPr/>
                <p:nvPr/>
              </p:nvSpPr>
              <p:spPr>
                <a:xfrm>
                  <a:off x="4250750" y="3797300"/>
                  <a:ext cx="14650" cy="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46" extrusionOk="0">
                      <a:moveTo>
                        <a:pt x="294" y="0"/>
                      </a:moveTo>
                      <a:cubicBezTo>
                        <a:pt x="245" y="0"/>
                        <a:pt x="196" y="16"/>
                        <a:pt x="154" y="49"/>
                      </a:cubicBezTo>
                      <a:cubicBezTo>
                        <a:pt x="0" y="174"/>
                        <a:pt x="74" y="425"/>
                        <a:pt x="270" y="444"/>
                      </a:cubicBezTo>
                      <a:cubicBezTo>
                        <a:pt x="279" y="445"/>
                        <a:pt x="288" y="446"/>
                        <a:pt x="297" y="446"/>
                      </a:cubicBezTo>
                      <a:cubicBezTo>
                        <a:pt x="480" y="446"/>
                        <a:pt x="586" y="228"/>
                        <a:pt x="466" y="81"/>
                      </a:cubicBezTo>
                      <a:cubicBezTo>
                        <a:pt x="422" y="28"/>
                        <a:pt x="358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31"/>
                <p:cNvSpPr/>
                <p:nvPr/>
              </p:nvSpPr>
              <p:spPr>
                <a:xfrm>
                  <a:off x="4237400" y="3780725"/>
                  <a:ext cx="142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431" extrusionOk="0">
                      <a:moveTo>
                        <a:pt x="285" y="1"/>
                      </a:moveTo>
                      <a:cubicBezTo>
                        <a:pt x="237" y="1"/>
                        <a:pt x="189" y="17"/>
                        <a:pt x="148" y="50"/>
                      </a:cubicBezTo>
                      <a:cubicBezTo>
                        <a:pt x="1" y="169"/>
                        <a:pt x="71" y="407"/>
                        <a:pt x="261" y="429"/>
                      </a:cubicBezTo>
                      <a:cubicBezTo>
                        <a:pt x="269" y="430"/>
                        <a:pt x="277" y="431"/>
                        <a:pt x="284" y="431"/>
                      </a:cubicBezTo>
                      <a:cubicBezTo>
                        <a:pt x="460" y="431"/>
                        <a:pt x="567" y="224"/>
                        <a:pt x="450" y="79"/>
                      </a:cubicBezTo>
                      <a:cubicBezTo>
                        <a:pt x="409" y="28"/>
                        <a:pt x="34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31"/>
                <p:cNvSpPr/>
                <p:nvPr/>
              </p:nvSpPr>
              <p:spPr>
                <a:xfrm>
                  <a:off x="4224150" y="3764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72" y="0"/>
                      </a:moveTo>
                      <a:cubicBezTo>
                        <a:pt x="226" y="0"/>
                        <a:pt x="180" y="15"/>
                        <a:pt x="142" y="46"/>
                      </a:cubicBezTo>
                      <a:cubicBezTo>
                        <a:pt x="0" y="162"/>
                        <a:pt x="68" y="390"/>
                        <a:pt x="251" y="409"/>
                      </a:cubicBezTo>
                      <a:cubicBezTo>
                        <a:pt x="259" y="410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1" y="27"/>
                        <a:pt x="332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31"/>
                <p:cNvSpPr/>
                <p:nvPr/>
              </p:nvSpPr>
              <p:spPr>
                <a:xfrm>
                  <a:off x="4210875" y="3747700"/>
                  <a:ext cx="129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92" extrusionOk="0">
                      <a:moveTo>
                        <a:pt x="258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3"/>
                        <a:pt x="65" y="372"/>
                        <a:pt x="239" y="391"/>
                      </a:cubicBezTo>
                      <a:cubicBezTo>
                        <a:pt x="245" y="392"/>
                        <a:pt x="252" y="392"/>
                        <a:pt x="258" y="392"/>
                      </a:cubicBezTo>
                      <a:cubicBezTo>
                        <a:pt x="420" y="392"/>
                        <a:pt x="517" y="203"/>
                        <a:pt x="412" y="73"/>
                      </a:cubicBezTo>
                      <a:cubicBezTo>
                        <a:pt x="372" y="25"/>
                        <a:pt x="315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31"/>
                <p:cNvSpPr/>
                <p:nvPr/>
              </p:nvSpPr>
              <p:spPr>
                <a:xfrm>
                  <a:off x="4197625" y="3731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8"/>
                        <a:pt x="62" y="357"/>
                        <a:pt x="226" y="373"/>
                      </a:cubicBezTo>
                      <a:cubicBezTo>
                        <a:pt x="232" y="373"/>
                        <a:pt x="239" y="374"/>
                        <a:pt x="245" y="374"/>
                      </a:cubicBezTo>
                      <a:cubicBezTo>
                        <a:pt x="398" y="374"/>
                        <a:pt x="491" y="194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31"/>
                <p:cNvSpPr/>
                <p:nvPr/>
              </p:nvSpPr>
              <p:spPr>
                <a:xfrm>
                  <a:off x="4184375" y="3714625"/>
                  <a:ext cx="116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53" extrusionOk="0">
                      <a:moveTo>
                        <a:pt x="232" y="1"/>
                      </a:moveTo>
                      <a:cubicBezTo>
                        <a:pt x="193" y="1"/>
                        <a:pt x="154" y="13"/>
                        <a:pt x="123" y="40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3" y="352"/>
                        <a:pt x="231" y="353"/>
                        <a:pt x="238" y="353"/>
                      </a:cubicBezTo>
                      <a:cubicBezTo>
                        <a:pt x="379" y="353"/>
                        <a:pt x="465" y="181"/>
                        <a:pt x="370" y="65"/>
                      </a:cubicBezTo>
                      <a:cubicBezTo>
                        <a:pt x="335" y="23"/>
                        <a:pt x="284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6" name="Google Shape;4996;p31"/>
                <p:cNvSpPr/>
                <p:nvPr/>
              </p:nvSpPr>
              <p:spPr>
                <a:xfrm>
                  <a:off x="4171025" y="3698100"/>
                  <a:ext cx="11100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6" extrusionOk="0">
                      <a:moveTo>
                        <a:pt x="223" y="1"/>
                      </a:moveTo>
                      <a:cubicBezTo>
                        <a:pt x="185" y="1"/>
                        <a:pt x="148" y="13"/>
                        <a:pt x="117" y="39"/>
                      </a:cubicBezTo>
                      <a:cubicBezTo>
                        <a:pt x="1" y="132"/>
                        <a:pt x="56" y="318"/>
                        <a:pt x="203" y="334"/>
                      </a:cubicBezTo>
                      <a:cubicBezTo>
                        <a:pt x="210" y="335"/>
                        <a:pt x="217" y="335"/>
                        <a:pt x="223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9" y="21"/>
                        <a:pt x="271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31"/>
                <p:cNvSpPr/>
                <p:nvPr/>
              </p:nvSpPr>
              <p:spPr>
                <a:xfrm>
                  <a:off x="4157775" y="3681550"/>
                  <a:ext cx="10475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9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5"/>
                      </a:cubicBezTo>
                      <a:cubicBezTo>
                        <a:pt x="1" y="125"/>
                        <a:pt x="52" y="302"/>
                        <a:pt x="194" y="318"/>
                      </a:cubicBezTo>
                      <a:cubicBezTo>
                        <a:pt x="199" y="319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2" y="61"/>
                      </a:cubicBezTo>
                      <a:cubicBezTo>
                        <a:pt x="301" y="21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8" name="Google Shape;4998;p31"/>
                <p:cNvSpPr/>
                <p:nvPr/>
              </p:nvSpPr>
              <p:spPr>
                <a:xfrm>
                  <a:off x="4348275" y="3881975"/>
                  <a:ext cx="1842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9" extrusionOk="0">
                      <a:moveTo>
                        <a:pt x="368" y="1"/>
                      </a:moveTo>
                      <a:cubicBezTo>
                        <a:pt x="306" y="1"/>
                        <a:pt x="244" y="21"/>
                        <a:pt x="193" y="62"/>
                      </a:cubicBezTo>
                      <a:cubicBezTo>
                        <a:pt x="0" y="220"/>
                        <a:pt x="94" y="531"/>
                        <a:pt x="341" y="557"/>
                      </a:cubicBezTo>
                      <a:cubicBezTo>
                        <a:pt x="352" y="558"/>
                        <a:pt x="362" y="559"/>
                        <a:pt x="372" y="559"/>
                      </a:cubicBezTo>
                      <a:cubicBezTo>
                        <a:pt x="601" y="559"/>
                        <a:pt x="736" y="289"/>
                        <a:pt x="585" y="104"/>
                      </a:cubicBezTo>
                      <a:cubicBezTo>
                        <a:pt x="530" y="36"/>
                        <a:pt x="449" y="1"/>
                        <a:pt x="3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9" name="Google Shape;4999;p31"/>
                <p:cNvSpPr/>
                <p:nvPr/>
              </p:nvSpPr>
              <p:spPr>
                <a:xfrm>
                  <a:off x="4335025" y="3865425"/>
                  <a:ext cx="17775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40" extrusionOk="0">
                      <a:moveTo>
                        <a:pt x="357" y="0"/>
                      </a:moveTo>
                      <a:cubicBezTo>
                        <a:pt x="297" y="0"/>
                        <a:pt x="237" y="21"/>
                        <a:pt x="187" y="62"/>
                      </a:cubicBezTo>
                      <a:cubicBezTo>
                        <a:pt x="0" y="210"/>
                        <a:pt x="87" y="512"/>
                        <a:pt x="328" y="538"/>
                      </a:cubicBezTo>
                      <a:cubicBezTo>
                        <a:pt x="338" y="539"/>
                        <a:pt x="349" y="540"/>
                        <a:pt x="359" y="540"/>
                      </a:cubicBezTo>
                      <a:cubicBezTo>
                        <a:pt x="578" y="540"/>
                        <a:pt x="710" y="279"/>
                        <a:pt x="566" y="101"/>
                      </a:cubicBezTo>
                      <a:cubicBezTo>
                        <a:pt x="513" y="35"/>
                        <a:pt x="435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31"/>
                <p:cNvSpPr/>
                <p:nvPr/>
              </p:nvSpPr>
              <p:spPr>
                <a:xfrm>
                  <a:off x="4321675" y="3848875"/>
                  <a:ext cx="17250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524" extrusionOk="0">
                      <a:moveTo>
                        <a:pt x="345" y="1"/>
                      </a:moveTo>
                      <a:cubicBezTo>
                        <a:pt x="288" y="1"/>
                        <a:pt x="229" y="20"/>
                        <a:pt x="181" y="59"/>
                      </a:cubicBezTo>
                      <a:cubicBezTo>
                        <a:pt x="1" y="207"/>
                        <a:pt x="88" y="496"/>
                        <a:pt x="319" y="522"/>
                      </a:cubicBezTo>
                      <a:cubicBezTo>
                        <a:pt x="328" y="523"/>
                        <a:pt x="337" y="523"/>
                        <a:pt x="346" y="523"/>
                      </a:cubicBezTo>
                      <a:cubicBezTo>
                        <a:pt x="561" y="523"/>
                        <a:pt x="689" y="270"/>
                        <a:pt x="547" y="98"/>
                      </a:cubicBezTo>
                      <a:cubicBezTo>
                        <a:pt x="496" y="34"/>
                        <a:pt x="421" y="1"/>
                        <a:pt x="3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31"/>
                <p:cNvSpPr/>
                <p:nvPr/>
              </p:nvSpPr>
              <p:spPr>
                <a:xfrm>
                  <a:off x="4308425" y="3832400"/>
                  <a:ext cx="165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2" extrusionOk="0">
                      <a:moveTo>
                        <a:pt x="334" y="0"/>
                      </a:moveTo>
                      <a:cubicBezTo>
                        <a:pt x="278" y="0"/>
                        <a:pt x="221" y="18"/>
                        <a:pt x="174" y="56"/>
                      </a:cubicBezTo>
                      <a:cubicBezTo>
                        <a:pt x="0" y="197"/>
                        <a:pt x="84" y="477"/>
                        <a:pt x="306" y="499"/>
                      </a:cubicBezTo>
                      <a:cubicBezTo>
                        <a:pt x="316" y="501"/>
                        <a:pt x="326" y="501"/>
                        <a:pt x="336" y="501"/>
                      </a:cubicBezTo>
                      <a:cubicBezTo>
                        <a:pt x="543" y="501"/>
                        <a:pt x="662" y="257"/>
                        <a:pt x="528" y="91"/>
                      </a:cubicBezTo>
                      <a:cubicBezTo>
                        <a:pt x="478" y="31"/>
                        <a:pt x="407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31"/>
                <p:cNvSpPr/>
                <p:nvPr/>
              </p:nvSpPr>
              <p:spPr>
                <a:xfrm>
                  <a:off x="4295175" y="3815825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0"/>
                      </a:moveTo>
                      <a:cubicBezTo>
                        <a:pt x="265" y="0"/>
                        <a:pt x="211" y="18"/>
                        <a:pt x="167" y="54"/>
                      </a:cubicBezTo>
                      <a:cubicBezTo>
                        <a:pt x="0" y="189"/>
                        <a:pt x="81" y="459"/>
                        <a:pt x="293" y="481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49"/>
                        <a:pt x="508" y="92"/>
                      </a:cubicBezTo>
                      <a:cubicBezTo>
                        <a:pt x="460" y="32"/>
                        <a:pt x="389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31"/>
                <p:cNvSpPr/>
                <p:nvPr/>
              </p:nvSpPr>
              <p:spPr>
                <a:xfrm>
                  <a:off x="4281900" y="3799325"/>
                  <a:ext cx="15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465" extrusionOk="0">
                      <a:moveTo>
                        <a:pt x="306" y="1"/>
                      </a:moveTo>
                      <a:cubicBezTo>
                        <a:pt x="255" y="1"/>
                        <a:pt x="204" y="17"/>
                        <a:pt x="162" y="52"/>
                      </a:cubicBezTo>
                      <a:cubicBezTo>
                        <a:pt x="1" y="183"/>
                        <a:pt x="78" y="444"/>
                        <a:pt x="284" y="463"/>
                      </a:cubicBezTo>
                      <a:cubicBezTo>
                        <a:pt x="293" y="464"/>
                        <a:pt x="302" y="465"/>
                        <a:pt x="311" y="465"/>
                      </a:cubicBezTo>
                      <a:cubicBezTo>
                        <a:pt x="500" y="465"/>
                        <a:pt x="612" y="241"/>
                        <a:pt x="486" y="87"/>
                      </a:cubicBezTo>
                      <a:cubicBezTo>
                        <a:pt x="440" y="30"/>
                        <a:pt x="373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31"/>
                <p:cNvSpPr/>
                <p:nvPr/>
              </p:nvSpPr>
              <p:spPr>
                <a:xfrm>
                  <a:off x="4268575" y="3782775"/>
                  <a:ext cx="14750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9" extrusionOk="0">
                      <a:moveTo>
                        <a:pt x="296" y="0"/>
                      </a:moveTo>
                      <a:cubicBezTo>
                        <a:pt x="246" y="0"/>
                        <a:pt x="196" y="17"/>
                        <a:pt x="155" y="52"/>
                      </a:cubicBezTo>
                      <a:cubicBezTo>
                        <a:pt x="0" y="174"/>
                        <a:pt x="74" y="424"/>
                        <a:pt x="274" y="447"/>
                      </a:cubicBezTo>
                      <a:cubicBezTo>
                        <a:pt x="282" y="448"/>
                        <a:pt x="289" y="448"/>
                        <a:pt x="297" y="448"/>
                      </a:cubicBezTo>
                      <a:cubicBezTo>
                        <a:pt x="482" y="448"/>
                        <a:pt x="590" y="232"/>
                        <a:pt x="470" y="84"/>
                      </a:cubicBezTo>
                      <a:cubicBezTo>
                        <a:pt x="426" y="29"/>
                        <a:pt x="361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31"/>
                <p:cNvSpPr/>
                <p:nvPr/>
              </p:nvSpPr>
              <p:spPr>
                <a:xfrm>
                  <a:off x="4255325" y="3766225"/>
                  <a:ext cx="141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29" extrusionOk="0">
                      <a:moveTo>
                        <a:pt x="284" y="1"/>
                      </a:moveTo>
                      <a:cubicBezTo>
                        <a:pt x="237" y="1"/>
                        <a:pt x="188" y="16"/>
                        <a:pt x="148" y="48"/>
                      </a:cubicBezTo>
                      <a:cubicBezTo>
                        <a:pt x="0" y="167"/>
                        <a:pt x="71" y="408"/>
                        <a:pt x="261" y="428"/>
                      </a:cubicBezTo>
                      <a:cubicBezTo>
                        <a:pt x="268" y="428"/>
                        <a:pt x="276" y="429"/>
                        <a:pt x="284" y="429"/>
                      </a:cubicBezTo>
                      <a:cubicBezTo>
                        <a:pt x="460" y="429"/>
                        <a:pt x="564" y="222"/>
                        <a:pt x="450" y="81"/>
                      </a:cubicBezTo>
                      <a:cubicBezTo>
                        <a:pt x="408" y="28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31"/>
                <p:cNvSpPr/>
                <p:nvPr/>
              </p:nvSpPr>
              <p:spPr>
                <a:xfrm>
                  <a:off x="4242050" y="3749725"/>
                  <a:ext cx="135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8" extrusionOk="0">
                      <a:moveTo>
                        <a:pt x="272" y="1"/>
                      </a:moveTo>
                      <a:cubicBezTo>
                        <a:pt x="226" y="1"/>
                        <a:pt x="180" y="16"/>
                        <a:pt x="142" y="46"/>
                      </a:cubicBezTo>
                      <a:cubicBezTo>
                        <a:pt x="1" y="159"/>
                        <a:pt x="68" y="390"/>
                        <a:pt x="252" y="406"/>
                      </a:cubicBezTo>
                      <a:cubicBezTo>
                        <a:pt x="259" y="407"/>
                        <a:pt x="267" y="408"/>
                        <a:pt x="275" y="408"/>
                      </a:cubicBezTo>
                      <a:cubicBezTo>
                        <a:pt x="441" y="408"/>
                        <a:pt x="539" y="211"/>
                        <a:pt x="432" y="75"/>
                      </a:cubicBezTo>
                      <a:cubicBezTo>
                        <a:pt x="392" y="26"/>
                        <a:pt x="332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31"/>
                <p:cNvSpPr/>
                <p:nvPr/>
              </p:nvSpPr>
              <p:spPr>
                <a:xfrm>
                  <a:off x="4228800" y="3733150"/>
                  <a:ext cx="12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93" extrusionOk="0">
                      <a:moveTo>
                        <a:pt x="259" y="1"/>
                      </a:moveTo>
                      <a:cubicBezTo>
                        <a:pt x="215" y="1"/>
                        <a:pt x="172" y="15"/>
                        <a:pt x="136" y="44"/>
                      </a:cubicBezTo>
                      <a:cubicBezTo>
                        <a:pt x="1" y="157"/>
                        <a:pt x="65" y="372"/>
                        <a:pt x="238" y="391"/>
                      </a:cubicBezTo>
                      <a:cubicBezTo>
                        <a:pt x="246" y="392"/>
                        <a:pt x="254" y="393"/>
                        <a:pt x="261" y="393"/>
                      </a:cubicBezTo>
                      <a:cubicBezTo>
                        <a:pt x="421" y="393"/>
                        <a:pt x="516" y="202"/>
                        <a:pt x="412" y="73"/>
                      </a:cubicBezTo>
                      <a:cubicBezTo>
                        <a:pt x="374" y="26"/>
                        <a:pt x="31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31"/>
                <p:cNvSpPr/>
                <p:nvPr/>
              </p:nvSpPr>
              <p:spPr>
                <a:xfrm>
                  <a:off x="4215550" y="3716675"/>
                  <a:ext cx="122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374" extrusionOk="0">
                      <a:moveTo>
                        <a:pt x="243" y="0"/>
                      </a:moveTo>
                      <a:cubicBezTo>
                        <a:pt x="203" y="0"/>
                        <a:pt x="162" y="14"/>
                        <a:pt x="129" y="41"/>
                      </a:cubicBezTo>
                      <a:cubicBezTo>
                        <a:pt x="0" y="144"/>
                        <a:pt x="61" y="353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397" y="373"/>
                        <a:pt x="488" y="193"/>
                        <a:pt x="389" y="70"/>
                      </a:cubicBezTo>
                      <a:cubicBezTo>
                        <a:pt x="352" y="24"/>
                        <a:pt x="298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31"/>
                <p:cNvSpPr/>
                <p:nvPr/>
              </p:nvSpPr>
              <p:spPr>
                <a:xfrm>
                  <a:off x="4202200" y="3700100"/>
                  <a:ext cx="117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355" extrusionOk="0">
                      <a:moveTo>
                        <a:pt x="236" y="1"/>
                      </a:moveTo>
                      <a:cubicBezTo>
                        <a:pt x="196" y="1"/>
                        <a:pt x="156" y="14"/>
                        <a:pt x="123" y="42"/>
                      </a:cubicBezTo>
                      <a:cubicBezTo>
                        <a:pt x="1" y="139"/>
                        <a:pt x="62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2" y="355"/>
                        <a:pt x="469" y="185"/>
                        <a:pt x="374" y="68"/>
                      </a:cubicBezTo>
                      <a:cubicBezTo>
                        <a:pt x="339" y="24"/>
                        <a:pt x="288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31"/>
                <p:cNvSpPr/>
                <p:nvPr/>
              </p:nvSpPr>
              <p:spPr>
                <a:xfrm>
                  <a:off x="4188950" y="3683575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3" y="0"/>
                      </a:moveTo>
                      <a:cubicBezTo>
                        <a:pt x="186" y="0"/>
                        <a:pt x="148" y="13"/>
                        <a:pt x="116" y="38"/>
                      </a:cubicBezTo>
                      <a:cubicBezTo>
                        <a:pt x="1" y="131"/>
                        <a:pt x="55" y="321"/>
                        <a:pt x="206" y="334"/>
                      </a:cubicBezTo>
                      <a:cubicBezTo>
                        <a:pt x="213" y="334"/>
                        <a:pt x="219" y="335"/>
                        <a:pt x="226" y="335"/>
                      </a:cubicBezTo>
                      <a:cubicBezTo>
                        <a:pt x="362" y="335"/>
                        <a:pt x="443" y="174"/>
                        <a:pt x="354" y="64"/>
                      </a:cubicBezTo>
                      <a:cubicBezTo>
                        <a:pt x="320" y="22"/>
                        <a:pt x="271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31"/>
                <p:cNvSpPr/>
                <p:nvPr/>
              </p:nvSpPr>
              <p:spPr>
                <a:xfrm>
                  <a:off x="4175700" y="366707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10" y="36"/>
                      </a:cubicBezTo>
                      <a:cubicBezTo>
                        <a:pt x="0" y="123"/>
                        <a:pt x="52" y="299"/>
                        <a:pt x="193" y="315"/>
                      </a:cubicBezTo>
                      <a:cubicBezTo>
                        <a:pt x="198" y="316"/>
                        <a:pt x="204" y="316"/>
                        <a:pt x="209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31"/>
                <p:cNvSpPr/>
                <p:nvPr/>
              </p:nvSpPr>
              <p:spPr>
                <a:xfrm>
                  <a:off x="4339600" y="3834375"/>
                  <a:ext cx="171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22" extrusionOk="0">
                      <a:moveTo>
                        <a:pt x="342" y="1"/>
                      </a:moveTo>
                      <a:cubicBezTo>
                        <a:pt x="285" y="1"/>
                        <a:pt x="228" y="19"/>
                        <a:pt x="180" y="57"/>
                      </a:cubicBezTo>
                      <a:cubicBezTo>
                        <a:pt x="0" y="202"/>
                        <a:pt x="84" y="494"/>
                        <a:pt x="315" y="520"/>
                      </a:cubicBezTo>
                      <a:cubicBezTo>
                        <a:pt x="326" y="521"/>
                        <a:pt x="336" y="522"/>
                        <a:pt x="346" y="522"/>
                      </a:cubicBezTo>
                      <a:cubicBezTo>
                        <a:pt x="559" y="522"/>
                        <a:pt x="685" y="271"/>
                        <a:pt x="547" y="99"/>
                      </a:cubicBezTo>
                      <a:cubicBezTo>
                        <a:pt x="495" y="34"/>
                        <a:pt x="419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31"/>
                <p:cNvSpPr/>
                <p:nvPr/>
              </p:nvSpPr>
              <p:spPr>
                <a:xfrm>
                  <a:off x="4326350" y="3817850"/>
                  <a:ext cx="16575" cy="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05" extrusionOk="0">
                      <a:moveTo>
                        <a:pt x="331" y="1"/>
                      </a:moveTo>
                      <a:cubicBezTo>
                        <a:pt x="275" y="1"/>
                        <a:pt x="219" y="19"/>
                        <a:pt x="174" y="56"/>
                      </a:cubicBezTo>
                      <a:cubicBezTo>
                        <a:pt x="0" y="198"/>
                        <a:pt x="84" y="477"/>
                        <a:pt x="305" y="503"/>
                      </a:cubicBezTo>
                      <a:cubicBezTo>
                        <a:pt x="315" y="504"/>
                        <a:pt x="324" y="504"/>
                        <a:pt x="333" y="504"/>
                      </a:cubicBezTo>
                      <a:cubicBezTo>
                        <a:pt x="538" y="504"/>
                        <a:pt x="663" y="261"/>
                        <a:pt x="527" y="95"/>
                      </a:cubicBezTo>
                      <a:cubicBezTo>
                        <a:pt x="478" y="33"/>
                        <a:pt x="404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31"/>
                <p:cNvSpPr/>
                <p:nvPr/>
              </p:nvSpPr>
              <p:spPr>
                <a:xfrm>
                  <a:off x="4313075" y="3801350"/>
                  <a:ext cx="15875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4" extrusionOk="0">
                      <a:moveTo>
                        <a:pt x="320" y="1"/>
                      </a:moveTo>
                      <a:cubicBezTo>
                        <a:pt x="266" y="1"/>
                        <a:pt x="212" y="18"/>
                        <a:pt x="168" y="54"/>
                      </a:cubicBezTo>
                      <a:cubicBezTo>
                        <a:pt x="1" y="189"/>
                        <a:pt x="81" y="459"/>
                        <a:pt x="293" y="482"/>
                      </a:cubicBezTo>
                      <a:cubicBezTo>
                        <a:pt x="303" y="483"/>
                        <a:pt x="312" y="483"/>
                        <a:pt x="321" y="483"/>
                      </a:cubicBezTo>
                      <a:cubicBezTo>
                        <a:pt x="519" y="483"/>
                        <a:pt x="635" y="250"/>
                        <a:pt x="509" y="90"/>
                      </a:cubicBezTo>
                      <a:cubicBezTo>
                        <a:pt x="461" y="31"/>
                        <a:pt x="391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31"/>
                <p:cNvSpPr/>
                <p:nvPr/>
              </p:nvSpPr>
              <p:spPr>
                <a:xfrm>
                  <a:off x="4299750" y="3784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10" y="0"/>
                      </a:moveTo>
                      <a:cubicBezTo>
                        <a:pt x="258" y="0"/>
                        <a:pt x="206" y="18"/>
                        <a:pt x="161" y="54"/>
                      </a:cubicBezTo>
                      <a:cubicBezTo>
                        <a:pt x="0" y="183"/>
                        <a:pt x="78" y="443"/>
                        <a:pt x="286" y="466"/>
                      </a:cubicBezTo>
                      <a:cubicBezTo>
                        <a:pt x="294" y="466"/>
                        <a:pt x="302" y="467"/>
                        <a:pt x="310" y="467"/>
                      </a:cubicBezTo>
                      <a:cubicBezTo>
                        <a:pt x="502" y="467"/>
                        <a:pt x="616" y="241"/>
                        <a:pt x="489" y="86"/>
                      </a:cubicBezTo>
                      <a:cubicBezTo>
                        <a:pt x="443" y="30"/>
                        <a:pt x="377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31"/>
                <p:cNvSpPr/>
                <p:nvPr/>
              </p:nvSpPr>
              <p:spPr>
                <a:xfrm>
                  <a:off x="4286500" y="3768275"/>
                  <a:ext cx="147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47" extrusionOk="0">
                      <a:moveTo>
                        <a:pt x="295" y="1"/>
                      </a:moveTo>
                      <a:cubicBezTo>
                        <a:pt x="246" y="1"/>
                        <a:pt x="196" y="17"/>
                        <a:pt x="154" y="50"/>
                      </a:cubicBezTo>
                      <a:cubicBezTo>
                        <a:pt x="0" y="175"/>
                        <a:pt x="74" y="426"/>
                        <a:pt x="273" y="445"/>
                      </a:cubicBezTo>
                      <a:cubicBezTo>
                        <a:pt x="282" y="446"/>
                        <a:pt x="291" y="447"/>
                        <a:pt x="300" y="447"/>
                      </a:cubicBezTo>
                      <a:cubicBezTo>
                        <a:pt x="480" y="447"/>
                        <a:pt x="589" y="229"/>
                        <a:pt x="469" y="82"/>
                      </a:cubicBezTo>
                      <a:cubicBezTo>
                        <a:pt x="425" y="29"/>
                        <a:pt x="36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31"/>
                <p:cNvSpPr/>
                <p:nvPr/>
              </p:nvSpPr>
              <p:spPr>
                <a:xfrm>
                  <a:off x="4273225" y="3751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4" y="1"/>
                      </a:moveTo>
                      <a:cubicBezTo>
                        <a:pt x="236" y="1"/>
                        <a:pt x="189" y="17"/>
                        <a:pt x="149" y="50"/>
                      </a:cubicBezTo>
                      <a:cubicBezTo>
                        <a:pt x="1" y="169"/>
                        <a:pt x="72" y="407"/>
                        <a:pt x="261" y="429"/>
                      </a:cubicBezTo>
                      <a:cubicBezTo>
                        <a:pt x="269" y="430"/>
                        <a:pt x="277" y="430"/>
                        <a:pt x="284" y="430"/>
                      </a:cubicBezTo>
                      <a:cubicBezTo>
                        <a:pt x="460" y="430"/>
                        <a:pt x="565" y="224"/>
                        <a:pt x="451" y="82"/>
                      </a:cubicBezTo>
                      <a:cubicBezTo>
                        <a:pt x="409" y="29"/>
                        <a:pt x="347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31"/>
                <p:cNvSpPr/>
                <p:nvPr/>
              </p:nvSpPr>
              <p:spPr>
                <a:xfrm>
                  <a:off x="4259975" y="3735200"/>
                  <a:ext cx="13475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1" extrusionOk="0">
                      <a:moveTo>
                        <a:pt x="269" y="0"/>
                      </a:moveTo>
                      <a:cubicBezTo>
                        <a:pt x="224" y="0"/>
                        <a:pt x="179" y="15"/>
                        <a:pt x="142" y="46"/>
                      </a:cubicBezTo>
                      <a:cubicBezTo>
                        <a:pt x="1" y="161"/>
                        <a:pt x="68" y="390"/>
                        <a:pt x="248" y="409"/>
                      </a:cubicBezTo>
                      <a:cubicBezTo>
                        <a:pt x="256" y="410"/>
                        <a:pt x="264" y="410"/>
                        <a:pt x="272" y="410"/>
                      </a:cubicBezTo>
                      <a:cubicBezTo>
                        <a:pt x="441" y="410"/>
                        <a:pt x="539" y="213"/>
                        <a:pt x="428" y="78"/>
                      </a:cubicBezTo>
                      <a:cubicBezTo>
                        <a:pt x="388" y="27"/>
                        <a:pt x="32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31"/>
                <p:cNvSpPr/>
                <p:nvPr/>
              </p:nvSpPr>
              <p:spPr>
                <a:xfrm>
                  <a:off x="4246725" y="3718700"/>
                  <a:ext cx="128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89" extrusionOk="0">
                      <a:moveTo>
                        <a:pt x="257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3"/>
                        <a:pt x="65" y="371"/>
                        <a:pt x="238" y="388"/>
                      </a:cubicBezTo>
                      <a:cubicBezTo>
                        <a:pt x="246" y="388"/>
                        <a:pt x="253" y="389"/>
                        <a:pt x="261" y="389"/>
                      </a:cubicBezTo>
                      <a:cubicBezTo>
                        <a:pt x="418" y="389"/>
                        <a:pt x="513" y="201"/>
                        <a:pt x="408" y="73"/>
                      </a:cubicBezTo>
                      <a:cubicBezTo>
                        <a:pt x="370" y="25"/>
                        <a:pt x="314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31"/>
                <p:cNvSpPr/>
                <p:nvPr/>
              </p:nvSpPr>
              <p:spPr>
                <a:xfrm>
                  <a:off x="4233375" y="3702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6" y="1"/>
                      </a:moveTo>
                      <a:cubicBezTo>
                        <a:pt x="205" y="1"/>
                        <a:pt x="164" y="14"/>
                        <a:pt x="129" y="41"/>
                      </a:cubicBezTo>
                      <a:cubicBezTo>
                        <a:pt x="1" y="147"/>
                        <a:pt x="62" y="356"/>
                        <a:pt x="229" y="372"/>
                      </a:cubicBezTo>
                      <a:cubicBezTo>
                        <a:pt x="236" y="373"/>
                        <a:pt x="242" y="373"/>
                        <a:pt x="248" y="373"/>
                      </a:cubicBezTo>
                      <a:cubicBezTo>
                        <a:pt x="401" y="373"/>
                        <a:pt x="492" y="194"/>
                        <a:pt x="393" y="70"/>
                      </a:cubicBezTo>
                      <a:cubicBezTo>
                        <a:pt x="356" y="24"/>
                        <a:pt x="302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31"/>
                <p:cNvSpPr/>
                <p:nvPr/>
              </p:nvSpPr>
              <p:spPr>
                <a:xfrm>
                  <a:off x="4220125" y="3685625"/>
                  <a:ext cx="116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3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8" y="335"/>
                        <a:pt x="216" y="351"/>
                      </a:cubicBezTo>
                      <a:cubicBezTo>
                        <a:pt x="224" y="352"/>
                        <a:pt x="231" y="353"/>
                        <a:pt x="239" y="353"/>
                      </a:cubicBezTo>
                      <a:cubicBezTo>
                        <a:pt x="382" y="353"/>
                        <a:pt x="465" y="181"/>
                        <a:pt x="373" y="65"/>
                      </a:cubicBezTo>
                      <a:cubicBezTo>
                        <a:pt x="337" y="23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31"/>
                <p:cNvSpPr/>
                <p:nvPr/>
              </p:nvSpPr>
              <p:spPr>
                <a:xfrm>
                  <a:off x="4206875" y="366910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0" y="132"/>
                        <a:pt x="55" y="318"/>
                        <a:pt x="203" y="334"/>
                      </a:cubicBezTo>
                      <a:cubicBezTo>
                        <a:pt x="209" y="335"/>
                        <a:pt x="216" y="335"/>
                        <a:pt x="222" y="335"/>
                      </a:cubicBezTo>
                      <a:cubicBezTo>
                        <a:pt x="362" y="335"/>
                        <a:pt x="443" y="172"/>
                        <a:pt x="351" y="61"/>
                      </a:cubicBezTo>
                      <a:cubicBezTo>
                        <a:pt x="318" y="21"/>
                        <a:pt x="270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31"/>
                <p:cNvSpPr/>
                <p:nvPr/>
              </p:nvSpPr>
              <p:spPr>
                <a:xfrm>
                  <a:off x="4193625" y="3652550"/>
                  <a:ext cx="104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9" extrusionOk="0">
                      <a:moveTo>
                        <a:pt x="208" y="0"/>
                      </a:moveTo>
                      <a:cubicBezTo>
                        <a:pt x="173" y="0"/>
                        <a:pt x="138" y="12"/>
                        <a:pt x="109" y="35"/>
                      </a:cubicBezTo>
                      <a:cubicBezTo>
                        <a:pt x="0" y="125"/>
                        <a:pt x="51" y="302"/>
                        <a:pt x="193" y="318"/>
                      </a:cubicBezTo>
                      <a:cubicBezTo>
                        <a:pt x="198" y="318"/>
                        <a:pt x="204" y="319"/>
                        <a:pt x="209" y="319"/>
                      </a:cubicBezTo>
                      <a:cubicBezTo>
                        <a:pt x="341" y="319"/>
                        <a:pt x="418" y="166"/>
                        <a:pt x="331" y="61"/>
                      </a:cubicBezTo>
                      <a:cubicBezTo>
                        <a:pt x="300" y="21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31"/>
                <p:cNvSpPr/>
                <p:nvPr/>
              </p:nvSpPr>
              <p:spPr>
                <a:xfrm>
                  <a:off x="4344250" y="3803375"/>
                  <a:ext cx="16600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502" extrusionOk="0">
                      <a:moveTo>
                        <a:pt x="333" y="1"/>
                      </a:moveTo>
                      <a:cubicBezTo>
                        <a:pt x="277" y="1"/>
                        <a:pt x="220" y="19"/>
                        <a:pt x="174" y="57"/>
                      </a:cubicBezTo>
                      <a:cubicBezTo>
                        <a:pt x="1" y="198"/>
                        <a:pt x="84" y="478"/>
                        <a:pt x="306" y="500"/>
                      </a:cubicBezTo>
                      <a:cubicBezTo>
                        <a:pt x="315" y="501"/>
                        <a:pt x="324" y="502"/>
                        <a:pt x="333" y="502"/>
                      </a:cubicBezTo>
                      <a:cubicBezTo>
                        <a:pt x="539" y="502"/>
                        <a:pt x="663" y="259"/>
                        <a:pt x="528" y="92"/>
                      </a:cubicBezTo>
                      <a:cubicBezTo>
                        <a:pt x="479" y="32"/>
                        <a:pt x="406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5" name="Google Shape;5025;p31"/>
                <p:cNvSpPr/>
                <p:nvPr/>
              </p:nvSpPr>
              <p:spPr>
                <a:xfrm>
                  <a:off x="4331000" y="3786825"/>
                  <a:ext cx="15875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83" extrusionOk="0">
                      <a:moveTo>
                        <a:pt x="317" y="0"/>
                      </a:moveTo>
                      <a:cubicBezTo>
                        <a:pt x="265" y="0"/>
                        <a:pt x="212" y="18"/>
                        <a:pt x="168" y="54"/>
                      </a:cubicBezTo>
                      <a:cubicBezTo>
                        <a:pt x="1" y="189"/>
                        <a:pt x="81" y="458"/>
                        <a:pt x="293" y="481"/>
                      </a:cubicBezTo>
                      <a:cubicBezTo>
                        <a:pt x="302" y="482"/>
                        <a:pt x="311" y="482"/>
                        <a:pt x="320" y="482"/>
                      </a:cubicBezTo>
                      <a:cubicBezTo>
                        <a:pt x="516" y="482"/>
                        <a:pt x="634" y="249"/>
                        <a:pt x="505" y="92"/>
                      </a:cubicBezTo>
                      <a:cubicBezTo>
                        <a:pt x="457" y="31"/>
                        <a:pt x="387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31"/>
                <p:cNvSpPr/>
                <p:nvPr/>
              </p:nvSpPr>
              <p:spPr>
                <a:xfrm>
                  <a:off x="4317675" y="3770325"/>
                  <a:ext cx="153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465" extrusionOk="0">
                      <a:moveTo>
                        <a:pt x="306" y="0"/>
                      </a:moveTo>
                      <a:cubicBezTo>
                        <a:pt x="255" y="0"/>
                        <a:pt x="203" y="17"/>
                        <a:pt x="161" y="52"/>
                      </a:cubicBezTo>
                      <a:cubicBezTo>
                        <a:pt x="0" y="183"/>
                        <a:pt x="77" y="444"/>
                        <a:pt x="283" y="463"/>
                      </a:cubicBezTo>
                      <a:cubicBezTo>
                        <a:pt x="292" y="464"/>
                        <a:pt x="301" y="464"/>
                        <a:pt x="310" y="464"/>
                      </a:cubicBezTo>
                      <a:cubicBezTo>
                        <a:pt x="503" y="464"/>
                        <a:pt x="614" y="240"/>
                        <a:pt x="489" y="87"/>
                      </a:cubicBezTo>
                      <a:cubicBezTo>
                        <a:pt x="443" y="30"/>
                        <a:pt x="375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7" name="Google Shape;5027;p31"/>
                <p:cNvSpPr/>
                <p:nvPr/>
              </p:nvSpPr>
              <p:spPr>
                <a:xfrm>
                  <a:off x="4304400" y="3753775"/>
                  <a:ext cx="147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448" extrusionOk="0">
                      <a:moveTo>
                        <a:pt x="296" y="0"/>
                      </a:moveTo>
                      <a:cubicBezTo>
                        <a:pt x="247" y="0"/>
                        <a:pt x="197" y="17"/>
                        <a:pt x="155" y="52"/>
                      </a:cubicBezTo>
                      <a:cubicBezTo>
                        <a:pt x="1" y="174"/>
                        <a:pt x="75" y="424"/>
                        <a:pt x="274" y="447"/>
                      </a:cubicBezTo>
                      <a:cubicBezTo>
                        <a:pt x="282" y="448"/>
                        <a:pt x="290" y="448"/>
                        <a:pt x="297" y="448"/>
                      </a:cubicBezTo>
                      <a:cubicBezTo>
                        <a:pt x="480" y="448"/>
                        <a:pt x="590" y="232"/>
                        <a:pt x="470" y="84"/>
                      </a:cubicBezTo>
                      <a:cubicBezTo>
                        <a:pt x="426" y="29"/>
                        <a:pt x="362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31"/>
                <p:cNvSpPr/>
                <p:nvPr/>
              </p:nvSpPr>
              <p:spPr>
                <a:xfrm>
                  <a:off x="4291150" y="3737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1"/>
                      </a:moveTo>
                      <a:cubicBezTo>
                        <a:pt x="235" y="1"/>
                        <a:pt x="187" y="16"/>
                        <a:pt x="148" y="48"/>
                      </a:cubicBezTo>
                      <a:cubicBezTo>
                        <a:pt x="1" y="167"/>
                        <a:pt x="71" y="408"/>
                        <a:pt x="261" y="427"/>
                      </a:cubicBezTo>
                      <a:cubicBezTo>
                        <a:pt x="269" y="428"/>
                        <a:pt x="276" y="429"/>
                        <a:pt x="284" y="429"/>
                      </a:cubicBezTo>
                      <a:cubicBezTo>
                        <a:pt x="457" y="429"/>
                        <a:pt x="561" y="222"/>
                        <a:pt x="447" y="80"/>
                      </a:cubicBezTo>
                      <a:cubicBezTo>
                        <a:pt x="405" y="28"/>
                        <a:pt x="344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31"/>
                <p:cNvSpPr/>
                <p:nvPr/>
              </p:nvSpPr>
              <p:spPr>
                <a:xfrm>
                  <a:off x="4277900" y="3720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1"/>
                      </a:moveTo>
                      <a:cubicBezTo>
                        <a:pt x="225" y="1"/>
                        <a:pt x="179" y="16"/>
                        <a:pt x="142" y="46"/>
                      </a:cubicBezTo>
                      <a:cubicBezTo>
                        <a:pt x="0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1" y="407"/>
                      </a:cubicBezTo>
                      <a:cubicBezTo>
                        <a:pt x="440" y="407"/>
                        <a:pt x="538" y="210"/>
                        <a:pt x="428" y="75"/>
                      </a:cubicBezTo>
                      <a:cubicBezTo>
                        <a:pt x="388" y="26"/>
                        <a:pt x="329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31"/>
                <p:cNvSpPr/>
                <p:nvPr/>
              </p:nvSpPr>
              <p:spPr>
                <a:xfrm>
                  <a:off x="4264625" y="3704150"/>
                  <a:ext cx="1285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93" extrusionOk="0">
                      <a:moveTo>
                        <a:pt x="257" y="1"/>
                      </a:moveTo>
                      <a:cubicBezTo>
                        <a:pt x="214" y="1"/>
                        <a:pt x="170" y="15"/>
                        <a:pt x="133" y="44"/>
                      </a:cubicBezTo>
                      <a:cubicBezTo>
                        <a:pt x="1" y="156"/>
                        <a:pt x="65" y="372"/>
                        <a:pt x="239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18" y="392"/>
                        <a:pt x="514" y="202"/>
                        <a:pt x="409" y="73"/>
                      </a:cubicBezTo>
                      <a:cubicBezTo>
                        <a:pt x="371" y="25"/>
                        <a:pt x="315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31"/>
                <p:cNvSpPr/>
                <p:nvPr/>
              </p:nvSpPr>
              <p:spPr>
                <a:xfrm>
                  <a:off x="4251300" y="3687650"/>
                  <a:ext cx="12275" cy="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2" extrusionOk="0">
                      <a:moveTo>
                        <a:pt x="247" y="1"/>
                      </a:moveTo>
                      <a:cubicBezTo>
                        <a:pt x="206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9" y="370"/>
                      </a:cubicBezTo>
                      <a:cubicBezTo>
                        <a:pt x="236" y="371"/>
                        <a:pt x="244" y="371"/>
                        <a:pt x="252" y="371"/>
                      </a:cubicBezTo>
                      <a:cubicBezTo>
                        <a:pt x="402" y="371"/>
                        <a:pt x="491" y="193"/>
                        <a:pt x="393" y="68"/>
                      </a:cubicBezTo>
                      <a:cubicBezTo>
                        <a:pt x="356" y="24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31"/>
                <p:cNvSpPr/>
                <p:nvPr/>
              </p:nvSpPr>
              <p:spPr>
                <a:xfrm>
                  <a:off x="4238050" y="3671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4" y="1"/>
                      </a:moveTo>
                      <a:cubicBezTo>
                        <a:pt x="195" y="1"/>
                        <a:pt x="156" y="14"/>
                        <a:pt x="122" y="42"/>
                      </a:cubicBezTo>
                      <a:cubicBezTo>
                        <a:pt x="0" y="138"/>
                        <a:pt x="58" y="338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81" y="355"/>
                        <a:pt x="465" y="185"/>
                        <a:pt x="370" y="68"/>
                      </a:cubicBezTo>
                      <a:cubicBezTo>
                        <a:pt x="335" y="24"/>
                        <a:pt x="285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31"/>
                <p:cNvSpPr/>
                <p:nvPr/>
              </p:nvSpPr>
              <p:spPr>
                <a:xfrm>
                  <a:off x="4224775" y="3654575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0"/>
                      </a:moveTo>
                      <a:cubicBezTo>
                        <a:pt x="185" y="0"/>
                        <a:pt x="147" y="13"/>
                        <a:pt x="117" y="38"/>
                      </a:cubicBezTo>
                      <a:cubicBezTo>
                        <a:pt x="1" y="131"/>
                        <a:pt x="56" y="321"/>
                        <a:pt x="203" y="333"/>
                      </a:cubicBezTo>
                      <a:cubicBezTo>
                        <a:pt x="210" y="334"/>
                        <a:pt x="216" y="334"/>
                        <a:pt x="223" y="334"/>
                      </a:cubicBezTo>
                      <a:cubicBezTo>
                        <a:pt x="359" y="334"/>
                        <a:pt x="440" y="174"/>
                        <a:pt x="351" y="63"/>
                      </a:cubicBezTo>
                      <a:cubicBezTo>
                        <a:pt x="318" y="22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31"/>
                <p:cNvSpPr/>
                <p:nvPr/>
              </p:nvSpPr>
              <p:spPr>
                <a:xfrm>
                  <a:off x="4211525" y="3638075"/>
                  <a:ext cx="1040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2" y="299"/>
                        <a:pt x="190" y="315"/>
                      </a:cubicBezTo>
                      <a:cubicBezTo>
                        <a:pt x="196" y="316"/>
                        <a:pt x="201" y="316"/>
                        <a:pt x="206" y="316"/>
                      </a:cubicBezTo>
                      <a:cubicBezTo>
                        <a:pt x="338" y="316"/>
                        <a:pt x="415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31"/>
                <p:cNvSpPr/>
                <p:nvPr/>
              </p:nvSpPr>
              <p:spPr>
                <a:xfrm>
                  <a:off x="4348925" y="3772350"/>
                  <a:ext cx="15950" cy="1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483" extrusionOk="0">
                      <a:moveTo>
                        <a:pt x="318" y="1"/>
                      </a:moveTo>
                      <a:cubicBezTo>
                        <a:pt x="265" y="1"/>
                        <a:pt x="211" y="18"/>
                        <a:pt x="167" y="54"/>
                      </a:cubicBezTo>
                      <a:cubicBezTo>
                        <a:pt x="0" y="192"/>
                        <a:pt x="81" y="459"/>
                        <a:pt x="293" y="482"/>
                      </a:cubicBezTo>
                      <a:cubicBezTo>
                        <a:pt x="302" y="482"/>
                        <a:pt x="311" y="483"/>
                        <a:pt x="320" y="483"/>
                      </a:cubicBezTo>
                      <a:cubicBezTo>
                        <a:pt x="519" y="483"/>
                        <a:pt x="637" y="253"/>
                        <a:pt x="508" y="93"/>
                      </a:cubicBezTo>
                      <a:cubicBezTo>
                        <a:pt x="460" y="32"/>
                        <a:pt x="38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31"/>
                <p:cNvSpPr/>
                <p:nvPr/>
              </p:nvSpPr>
              <p:spPr>
                <a:xfrm>
                  <a:off x="4335575" y="3755800"/>
                  <a:ext cx="15400" cy="1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67" extrusionOk="0">
                      <a:moveTo>
                        <a:pt x="309" y="0"/>
                      </a:moveTo>
                      <a:cubicBezTo>
                        <a:pt x="257" y="0"/>
                        <a:pt x="205" y="18"/>
                        <a:pt x="161" y="54"/>
                      </a:cubicBezTo>
                      <a:cubicBezTo>
                        <a:pt x="1" y="183"/>
                        <a:pt x="78" y="443"/>
                        <a:pt x="284" y="465"/>
                      </a:cubicBezTo>
                      <a:cubicBezTo>
                        <a:pt x="291" y="466"/>
                        <a:pt x="299" y="467"/>
                        <a:pt x="307" y="467"/>
                      </a:cubicBezTo>
                      <a:cubicBezTo>
                        <a:pt x="499" y="467"/>
                        <a:pt x="616" y="241"/>
                        <a:pt x="489" y="86"/>
                      </a:cubicBezTo>
                      <a:cubicBezTo>
                        <a:pt x="444" y="30"/>
                        <a:pt x="377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31"/>
                <p:cNvSpPr/>
                <p:nvPr/>
              </p:nvSpPr>
              <p:spPr>
                <a:xfrm>
                  <a:off x="4322325" y="3739275"/>
                  <a:ext cx="147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47" extrusionOk="0">
                      <a:moveTo>
                        <a:pt x="294" y="1"/>
                      </a:moveTo>
                      <a:cubicBezTo>
                        <a:pt x="245" y="1"/>
                        <a:pt x="196" y="17"/>
                        <a:pt x="155" y="50"/>
                      </a:cubicBezTo>
                      <a:cubicBezTo>
                        <a:pt x="0" y="175"/>
                        <a:pt x="74" y="426"/>
                        <a:pt x="270" y="445"/>
                      </a:cubicBezTo>
                      <a:cubicBezTo>
                        <a:pt x="280" y="446"/>
                        <a:pt x="288" y="447"/>
                        <a:pt x="297" y="447"/>
                      </a:cubicBezTo>
                      <a:cubicBezTo>
                        <a:pt x="481" y="447"/>
                        <a:pt x="589" y="229"/>
                        <a:pt x="470" y="82"/>
                      </a:cubicBezTo>
                      <a:cubicBezTo>
                        <a:pt x="424" y="29"/>
                        <a:pt x="359" y="1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31"/>
                <p:cNvSpPr/>
                <p:nvPr/>
              </p:nvSpPr>
              <p:spPr>
                <a:xfrm>
                  <a:off x="4309075" y="3722725"/>
                  <a:ext cx="14100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31" extrusionOk="0">
                      <a:moveTo>
                        <a:pt x="281" y="1"/>
                      </a:moveTo>
                      <a:cubicBezTo>
                        <a:pt x="234" y="1"/>
                        <a:pt x="187" y="17"/>
                        <a:pt x="148" y="50"/>
                      </a:cubicBezTo>
                      <a:cubicBezTo>
                        <a:pt x="0" y="169"/>
                        <a:pt x="71" y="407"/>
                        <a:pt x="260" y="429"/>
                      </a:cubicBezTo>
                      <a:cubicBezTo>
                        <a:pt x="268" y="430"/>
                        <a:pt x="276" y="430"/>
                        <a:pt x="284" y="430"/>
                      </a:cubicBezTo>
                      <a:cubicBezTo>
                        <a:pt x="460" y="430"/>
                        <a:pt x="564" y="224"/>
                        <a:pt x="447" y="82"/>
                      </a:cubicBezTo>
                      <a:cubicBezTo>
                        <a:pt x="405" y="29"/>
                        <a:pt x="343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31"/>
                <p:cNvSpPr/>
                <p:nvPr/>
              </p:nvSpPr>
              <p:spPr>
                <a:xfrm>
                  <a:off x="4295725" y="3706200"/>
                  <a:ext cx="135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410" extrusionOk="0">
                      <a:moveTo>
                        <a:pt x="273" y="0"/>
                      </a:moveTo>
                      <a:cubicBezTo>
                        <a:pt x="228" y="0"/>
                        <a:pt x="183" y="15"/>
                        <a:pt x="145" y="46"/>
                      </a:cubicBezTo>
                      <a:cubicBezTo>
                        <a:pt x="1" y="161"/>
                        <a:pt x="71" y="389"/>
                        <a:pt x="251" y="409"/>
                      </a:cubicBezTo>
                      <a:cubicBezTo>
                        <a:pt x="259" y="410"/>
                        <a:pt x="267" y="410"/>
                        <a:pt x="274" y="410"/>
                      </a:cubicBezTo>
                      <a:cubicBezTo>
                        <a:pt x="441" y="410"/>
                        <a:pt x="542" y="213"/>
                        <a:pt x="431" y="78"/>
                      </a:cubicBezTo>
                      <a:cubicBezTo>
                        <a:pt x="391" y="26"/>
                        <a:pt x="33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31"/>
                <p:cNvSpPr/>
                <p:nvPr/>
              </p:nvSpPr>
              <p:spPr>
                <a:xfrm>
                  <a:off x="4282475" y="3689700"/>
                  <a:ext cx="129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389" extrusionOk="0">
                      <a:moveTo>
                        <a:pt x="259" y="0"/>
                      </a:moveTo>
                      <a:cubicBezTo>
                        <a:pt x="215" y="0"/>
                        <a:pt x="171" y="14"/>
                        <a:pt x="135" y="44"/>
                      </a:cubicBezTo>
                      <a:cubicBezTo>
                        <a:pt x="0" y="153"/>
                        <a:pt x="65" y="371"/>
                        <a:pt x="238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6" y="201"/>
                        <a:pt x="412" y="72"/>
                      </a:cubicBezTo>
                      <a:cubicBezTo>
                        <a:pt x="373" y="25"/>
                        <a:pt x="31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31"/>
                <p:cNvSpPr/>
                <p:nvPr/>
              </p:nvSpPr>
              <p:spPr>
                <a:xfrm>
                  <a:off x="4269225" y="3673125"/>
                  <a:ext cx="12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1" y="356"/>
                        <a:pt x="225" y="372"/>
                      </a:cubicBezTo>
                      <a:cubicBezTo>
                        <a:pt x="232" y="373"/>
                        <a:pt x="238" y="373"/>
                        <a:pt x="245" y="373"/>
                      </a:cubicBezTo>
                      <a:cubicBezTo>
                        <a:pt x="400" y="373"/>
                        <a:pt x="491" y="194"/>
                        <a:pt x="392" y="70"/>
                      </a:cubicBezTo>
                      <a:cubicBezTo>
                        <a:pt x="354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31"/>
                <p:cNvSpPr/>
                <p:nvPr/>
              </p:nvSpPr>
              <p:spPr>
                <a:xfrm>
                  <a:off x="4255875" y="3656625"/>
                  <a:ext cx="1172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353" extrusionOk="0">
                      <a:moveTo>
                        <a:pt x="235" y="0"/>
                      </a:moveTo>
                      <a:cubicBezTo>
                        <a:pt x="196" y="0"/>
                        <a:pt x="156" y="13"/>
                        <a:pt x="123" y="39"/>
                      </a:cubicBezTo>
                      <a:cubicBezTo>
                        <a:pt x="1" y="139"/>
                        <a:pt x="62" y="335"/>
                        <a:pt x="216" y="351"/>
                      </a:cubicBezTo>
                      <a:cubicBezTo>
                        <a:pt x="224" y="352"/>
                        <a:pt x="231" y="352"/>
                        <a:pt x="239" y="352"/>
                      </a:cubicBezTo>
                      <a:cubicBezTo>
                        <a:pt x="383" y="352"/>
                        <a:pt x="468" y="181"/>
                        <a:pt x="373" y="65"/>
                      </a:cubicBezTo>
                      <a:cubicBezTo>
                        <a:pt x="339" y="23"/>
                        <a:pt x="287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31"/>
                <p:cNvSpPr/>
                <p:nvPr/>
              </p:nvSpPr>
              <p:spPr>
                <a:xfrm>
                  <a:off x="4242700" y="3640100"/>
                  <a:ext cx="1102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335" extrusionOk="0">
                      <a:moveTo>
                        <a:pt x="222" y="1"/>
                      </a:moveTo>
                      <a:cubicBezTo>
                        <a:pt x="185" y="1"/>
                        <a:pt x="147" y="13"/>
                        <a:pt x="116" y="38"/>
                      </a:cubicBezTo>
                      <a:cubicBezTo>
                        <a:pt x="1" y="131"/>
                        <a:pt x="55" y="318"/>
                        <a:pt x="203" y="334"/>
                      </a:cubicBezTo>
                      <a:cubicBezTo>
                        <a:pt x="210" y="335"/>
                        <a:pt x="216" y="335"/>
                        <a:pt x="222" y="335"/>
                      </a:cubicBezTo>
                      <a:cubicBezTo>
                        <a:pt x="359" y="335"/>
                        <a:pt x="440" y="171"/>
                        <a:pt x="351" y="61"/>
                      </a:cubicBezTo>
                      <a:cubicBezTo>
                        <a:pt x="318" y="21"/>
                        <a:pt x="271" y="1"/>
                        <a:pt x="2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31"/>
                <p:cNvSpPr/>
                <p:nvPr/>
              </p:nvSpPr>
              <p:spPr>
                <a:xfrm>
                  <a:off x="4229375" y="3623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2" y="1"/>
                      </a:moveTo>
                      <a:cubicBezTo>
                        <a:pt x="176" y="1"/>
                        <a:pt x="140" y="12"/>
                        <a:pt x="109" y="36"/>
                      </a:cubicBezTo>
                      <a:cubicBezTo>
                        <a:pt x="0" y="123"/>
                        <a:pt x="52" y="300"/>
                        <a:pt x="193" y="316"/>
                      </a:cubicBezTo>
                      <a:cubicBezTo>
                        <a:pt x="199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4" y="58"/>
                      </a:cubicBezTo>
                      <a:cubicBezTo>
                        <a:pt x="303" y="20"/>
                        <a:pt x="258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31"/>
                <p:cNvSpPr/>
                <p:nvPr/>
              </p:nvSpPr>
              <p:spPr>
                <a:xfrm>
                  <a:off x="4340250" y="3724750"/>
                  <a:ext cx="14675" cy="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49" extrusionOk="0">
                      <a:moveTo>
                        <a:pt x="295" y="1"/>
                      </a:moveTo>
                      <a:cubicBezTo>
                        <a:pt x="246" y="1"/>
                        <a:pt x="196" y="18"/>
                        <a:pt x="154" y="52"/>
                      </a:cubicBezTo>
                      <a:cubicBezTo>
                        <a:pt x="0" y="174"/>
                        <a:pt x="74" y="425"/>
                        <a:pt x="270" y="448"/>
                      </a:cubicBezTo>
                      <a:cubicBezTo>
                        <a:pt x="278" y="448"/>
                        <a:pt x="286" y="449"/>
                        <a:pt x="294" y="449"/>
                      </a:cubicBezTo>
                      <a:cubicBezTo>
                        <a:pt x="479" y="449"/>
                        <a:pt x="587" y="233"/>
                        <a:pt x="469" y="84"/>
                      </a:cubicBezTo>
                      <a:cubicBezTo>
                        <a:pt x="424" y="30"/>
                        <a:pt x="359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31"/>
                <p:cNvSpPr/>
                <p:nvPr/>
              </p:nvSpPr>
              <p:spPr>
                <a:xfrm>
                  <a:off x="4326975" y="3708225"/>
                  <a:ext cx="140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" h="429" extrusionOk="0">
                      <a:moveTo>
                        <a:pt x="282" y="0"/>
                      </a:moveTo>
                      <a:cubicBezTo>
                        <a:pt x="235" y="0"/>
                        <a:pt x="188" y="16"/>
                        <a:pt x="149" y="48"/>
                      </a:cubicBezTo>
                      <a:cubicBezTo>
                        <a:pt x="1" y="167"/>
                        <a:pt x="72" y="408"/>
                        <a:pt x="258" y="427"/>
                      </a:cubicBezTo>
                      <a:cubicBezTo>
                        <a:pt x="266" y="428"/>
                        <a:pt x="274" y="429"/>
                        <a:pt x="281" y="429"/>
                      </a:cubicBezTo>
                      <a:cubicBezTo>
                        <a:pt x="457" y="429"/>
                        <a:pt x="562" y="222"/>
                        <a:pt x="448" y="80"/>
                      </a:cubicBezTo>
                      <a:cubicBezTo>
                        <a:pt x="406" y="27"/>
                        <a:pt x="344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31"/>
                <p:cNvSpPr/>
                <p:nvPr/>
              </p:nvSpPr>
              <p:spPr>
                <a:xfrm>
                  <a:off x="4313725" y="3691725"/>
                  <a:ext cx="134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08" extrusionOk="0">
                      <a:moveTo>
                        <a:pt x="270" y="0"/>
                      </a:moveTo>
                      <a:cubicBezTo>
                        <a:pt x="225" y="0"/>
                        <a:pt x="180" y="15"/>
                        <a:pt x="142" y="46"/>
                      </a:cubicBezTo>
                      <a:cubicBezTo>
                        <a:pt x="1" y="159"/>
                        <a:pt x="68" y="390"/>
                        <a:pt x="248" y="406"/>
                      </a:cubicBezTo>
                      <a:cubicBezTo>
                        <a:pt x="256" y="407"/>
                        <a:pt x="264" y="407"/>
                        <a:pt x="272" y="407"/>
                      </a:cubicBezTo>
                      <a:cubicBezTo>
                        <a:pt x="441" y="407"/>
                        <a:pt x="539" y="210"/>
                        <a:pt x="428" y="75"/>
                      </a:cubicBezTo>
                      <a:cubicBezTo>
                        <a:pt x="388" y="26"/>
                        <a:pt x="329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31"/>
                <p:cNvSpPr/>
                <p:nvPr/>
              </p:nvSpPr>
              <p:spPr>
                <a:xfrm>
                  <a:off x="4300400" y="3675150"/>
                  <a:ext cx="129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393" extrusionOk="0">
                      <a:moveTo>
                        <a:pt x="257" y="1"/>
                      </a:moveTo>
                      <a:cubicBezTo>
                        <a:pt x="214" y="1"/>
                        <a:pt x="171" y="15"/>
                        <a:pt x="135" y="44"/>
                      </a:cubicBezTo>
                      <a:cubicBezTo>
                        <a:pt x="0" y="156"/>
                        <a:pt x="64" y="372"/>
                        <a:pt x="238" y="391"/>
                      </a:cubicBezTo>
                      <a:cubicBezTo>
                        <a:pt x="246" y="392"/>
                        <a:pt x="253" y="392"/>
                        <a:pt x="261" y="392"/>
                      </a:cubicBezTo>
                      <a:cubicBezTo>
                        <a:pt x="421" y="392"/>
                        <a:pt x="516" y="202"/>
                        <a:pt x="411" y="73"/>
                      </a:cubicBezTo>
                      <a:cubicBezTo>
                        <a:pt x="371" y="25"/>
                        <a:pt x="314" y="1"/>
                        <a:pt x="2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31"/>
                <p:cNvSpPr/>
                <p:nvPr/>
              </p:nvSpPr>
              <p:spPr>
                <a:xfrm>
                  <a:off x="4287125" y="3658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5" y="1"/>
                      </a:moveTo>
                      <a:cubicBezTo>
                        <a:pt x="205" y="1"/>
                        <a:pt x="164" y="14"/>
                        <a:pt x="129" y="42"/>
                      </a:cubicBezTo>
                      <a:cubicBezTo>
                        <a:pt x="1" y="145"/>
                        <a:pt x="62" y="354"/>
                        <a:pt x="226" y="370"/>
                      </a:cubicBezTo>
                      <a:cubicBezTo>
                        <a:pt x="234" y="371"/>
                        <a:pt x="241" y="371"/>
                        <a:pt x="249" y="371"/>
                      </a:cubicBezTo>
                      <a:cubicBezTo>
                        <a:pt x="399" y="371"/>
                        <a:pt x="491" y="193"/>
                        <a:pt x="390" y="71"/>
                      </a:cubicBezTo>
                      <a:cubicBezTo>
                        <a:pt x="353" y="25"/>
                        <a:pt x="29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31"/>
                <p:cNvSpPr/>
                <p:nvPr/>
              </p:nvSpPr>
              <p:spPr>
                <a:xfrm>
                  <a:off x="4273875" y="3642100"/>
                  <a:ext cx="116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5" extrusionOk="0">
                      <a:moveTo>
                        <a:pt x="231" y="0"/>
                      </a:moveTo>
                      <a:cubicBezTo>
                        <a:pt x="192" y="0"/>
                        <a:pt x="154" y="13"/>
                        <a:pt x="123" y="39"/>
                      </a:cubicBezTo>
                      <a:cubicBezTo>
                        <a:pt x="1" y="138"/>
                        <a:pt x="58" y="337"/>
                        <a:pt x="216" y="354"/>
                      </a:cubicBezTo>
                      <a:cubicBezTo>
                        <a:pt x="222" y="354"/>
                        <a:pt x="229" y="355"/>
                        <a:pt x="235" y="355"/>
                      </a:cubicBezTo>
                      <a:cubicBezTo>
                        <a:pt x="378" y="355"/>
                        <a:pt x="466" y="184"/>
                        <a:pt x="370" y="68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31"/>
                <p:cNvSpPr/>
                <p:nvPr/>
              </p:nvSpPr>
              <p:spPr>
                <a:xfrm>
                  <a:off x="4260550" y="3625575"/>
                  <a:ext cx="11075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5" extrusionOk="0">
                      <a:moveTo>
                        <a:pt x="224" y="0"/>
                      </a:moveTo>
                      <a:cubicBezTo>
                        <a:pt x="187" y="0"/>
                        <a:pt x="150" y="13"/>
                        <a:pt x="119" y="38"/>
                      </a:cubicBezTo>
                      <a:cubicBezTo>
                        <a:pt x="0" y="131"/>
                        <a:pt x="58" y="320"/>
                        <a:pt x="206" y="333"/>
                      </a:cubicBezTo>
                      <a:cubicBezTo>
                        <a:pt x="212" y="334"/>
                        <a:pt x="219" y="334"/>
                        <a:pt x="225" y="334"/>
                      </a:cubicBezTo>
                      <a:cubicBezTo>
                        <a:pt x="361" y="334"/>
                        <a:pt x="443" y="174"/>
                        <a:pt x="354" y="63"/>
                      </a:cubicBezTo>
                      <a:cubicBezTo>
                        <a:pt x="321" y="21"/>
                        <a:pt x="273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31"/>
                <p:cNvSpPr/>
                <p:nvPr/>
              </p:nvSpPr>
              <p:spPr>
                <a:xfrm>
                  <a:off x="4247275" y="3609075"/>
                  <a:ext cx="10475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316" extrusionOk="0">
                      <a:moveTo>
                        <a:pt x="210" y="0"/>
                      </a:moveTo>
                      <a:cubicBezTo>
                        <a:pt x="175" y="0"/>
                        <a:pt x="139" y="12"/>
                        <a:pt x="110" y="36"/>
                      </a:cubicBezTo>
                      <a:cubicBezTo>
                        <a:pt x="1" y="122"/>
                        <a:pt x="55" y="299"/>
                        <a:pt x="194" y="315"/>
                      </a:cubicBezTo>
                      <a:cubicBezTo>
                        <a:pt x="199" y="316"/>
                        <a:pt x="204" y="316"/>
                        <a:pt x="210" y="316"/>
                      </a:cubicBezTo>
                      <a:cubicBezTo>
                        <a:pt x="341" y="316"/>
                        <a:pt x="418" y="163"/>
                        <a:pt x="332" y="58"/>
                      </a:cubicBezTo>
                      <a:cubicBezTo>
                        <a:pt x="301" y="20"/>
                        <a:pt x="256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31"/>
                <p:cNvSpPr/>
                <p:nvPr/>
              </p:nvSpPr>
              <p:spPr>
                <a:xfrm>
                  <a:off x="4344825" y="3693725"/>
                  <a:ext cx="141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431" extrusionOk="0">
                      <a:moveTo>
                        <a:pt x="283" y="1"/>
                      </a:moveTo>
                      <a:cubicBezTo>
                        <a:pt x="236" y="1"/>
                        <a:pt x="188" y="16"/>
                        <a:pt x="148" y="50"/>
                      </a:cubicBezTo>
                      <a:cubicBezTo>
                        <a:pt x="0" y="169"/>
                        <a:pt x="71" y="406"/>
                        <a:pt x="261" y="429"/>
                      </a:cubicBezTo>
                      <a:cubicBezTo>
                        <a:pt x="269" y="430"/>
                        <a:pt x="276" y="430"/>
                        <a:pt x="284" y="430"/>
                      </a:cubicBezTo>
                      <a:cubicBezTo>
                        <a:pt x="460" y="430"/>
                        <a:pt x="564" y="223"/>
                        <a:pt x="450" y="82"/>
                      </a:cubicBezTo>
                      <a:cubicBezTo>
                        <a:pt x="408" y="29"/>
                        <a:pt x="346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31"/>
                <p:cNvSpPr/>
                <p:nvPr/>
              </p:nvSpPr>
              <p:spPr>
                <a:xfrm>
                  <a:off x="4331575" y="3677200"/>
                  <a:ext cx="13475" cy="1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410" extrusionOk="0">
                      <a:moveTo>
                        <a:pt x="270" y="0"/>
                      </a:moveTo>
                      <a:cubicBezTo>
                        <a:pt x="224" y="0"/>
                        <a:pt x="179" y="15"/>
                        <a:pt x="141" y="45"/>
                      </a:cubicBezTo>
                      <a:cubicBezTo>
                        <a:pt x="0" y="161"/>
                        <a:pt x="68" y="389"/>
                        <a:pt x="251" y="409"/>
                      </a:cubicBezTo>
                      <a:cubicBezTo>
                        <a:pt x="259" y="409"/>
                        <a:pt x="266" y="410"/>
                        <a:pt x="274" y="410"/>
                      </a:cubicBezTo>
                      <a:cubicBezTo>
                        <a:pt x="440" y="410"/>
                        <a:pt x="538" y="213"/>
                        <a:pt x="431" y="78"/>
                      </a:cubicBezTo>
                      <a:cubicBezTo>
                        <a:pt x="390" y="26"/>
                        <a:pt x="330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31"/>
                <p:cNvSpPr/>
                <p:nvPr/>
              </p:nvSpPr>
              <p:spPr>
                <a:xfrm>
                  <a:off x="4318300" y="3660700"/>
                  <a:ext cx="12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389" extrusionOk="0">
                      <a:moveTo>
                        <a:pt x="258" y="0"/>
                      </a:moveTo>
                      <a:cubicBezTo>
                        <a:pt x="215" y="0"/>
                        <a:pt x="172" y="14"/>
                        <a:pt x="136" y="43"/>
                      </a:cubicBezTo>
                      <a:cubicBezTo>
                        <a:pt x="1" y="153"/>
                        <a:pt x="65" y="371"/>
                        <a:pt x="239" y="387"/>
                      </a:cubicBezTo>
                      <a:cubicBezTo>
                        <a:pt x="246" y="388"/>
                        <a:pt x="254" y="389"/>
                        <a:pt x="262" y="389"/>
                      </a:cubicBezTo>
                      <a:cubicBezTo>
                        <a:pt x="421" y="389"/>
                        <a:pt x="513" y="201"/>
                        <a:pt x="409" y="72"/>
                      </a:cubicBezTo>
                      <a:cubicBezTo>
                        <a:pt x="371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31"/>
                <p:cNvSpPr/>
                <p:nvPr/>
              </p:nvSpPr>
              <p:spPr>
                <a:xfrm>
                  <a:off x="4305050" y="3644125"/>
                  <a:ext cx="12300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4" extrusionOk="0">
                      <a:moveTo>
                        <a:pt x="245" y="0"/>
                      </a:moveTo>
                      <a:cubicBezTo>
                        <a:pt x="204" y="0"/>
                        <a:pt x="163" y="14"/>
                        <a:pt x="129" y="41"/>
                      </a:cubicBezTo>
                      <a:cubicBezTo>
                        <a:pt x="0" y="147"/>
                        <a:pt x="62" y="356"/>
                        <a:pt x="225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31"/>
                <p:cNvSpPr/>
                <p:nvPr/>
              </p:nvSpPr>
              <p:spPr>
                <a:xfrm>
                  <a:off x="4291800" y="3627625"/>
                  <a:ext cx="11575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52" extrusionOk="0">
                      <a:moveTo>
                        <a:pt x="231" y="0"/>
                      </a:moveTo>
                      <a:cubicBezTo>
                        <a:pt x="192" y="0"/>
                        <a:pt x="152" y="13"/>
                        <a:pt x="119" y="39"/>
                      </a:cubicBezTo>
                      <a:cubicBezTo>
                        <a:pt x="0" y="139"/>
                        <a:pt x="58" y="335"/>
                        <a:pt x="212" y="351"/>
                      </a:cubicBezTo>
                      <a:cubicBezTo>
                        <a:pt x="219" y="352"/>
                        <a:pt x="225" y="352"/>
                        <a:pt x="232" y="352"/>
                      </a:cubicBezTo>
                      <a:cubicBezTo>
                        <a:pt x="378" y="352"/>
                        <a:pt x="462" y="182"/>
                        <a:pt x="370" y="65"/>
                      </a:cubicBezTo>
                      <a:cubicBezTo>
                        <a:pt x="335" y="23"/>
                        <a:pt x="283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31"/>
                <p:cNvSpPr/>
                <p:nvPr/>
              </p:nvSpPr>
              <p:spPr>
                <a:xfrm>
                  <a:off x="4278450" y="3611100"/>
                  <a:ext cx="111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35" extrusionOk="0">
                      <a:moveTo>
                        <a:pt x="226" y="0"/>
                      </a:moveTo>
                      <a:cubicBezTo>
                        <a:pt x="188" y="0"/>
                        <a:pt x="151" y="13"/>
                        <a:pt x="120" y="38"/>
                      </a:cubicBezTo>
                      <a:cubicBezTo>
                        <a:pt x="1" y="131"/>
                        <a:pt x="59" y="318"/>
                        <a:pt x="206" y="334"/>
                      </a:cubicBezTo>
                      <a:cubicBezTo>
                        <a:pt x="213" y="334"/>
                        <a:pt x="219" y="335"/>
                        <a:pt x="225" y="335"/>
                      </a:cubicBezTo>
                      <a:cubicBezTo>
                        <a:pt x="362" y="335"/>
                        <a:pt x="443" y="171"/>
                        <a:pt x="354" y="61"/>
                      </a:cubicBezTo>
                      <a:cubicBezTo>
                        <a:pt x="322" y="21"/>
                        <a:pt x="274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31"/>
                <p:cNvSpPr/>
                <p:nvPr/>
              </p:nvSpPr>
              <p:spPr>
                <a:xfrm>
                  <a:off x="4265200" y="3594525"/>
                  <a:ext cx="10450" cy="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7" extrusionOk="0">
                      <a:moveTo>
                        <a:pt x="210" y="1"/>
                      </a:moveTo>
                      <a:cubicBezTo>
                        <a:pt x="174" y="1"/>
                        <a:pt x="139" y="12"/>
                        <a:pt x="110" y="36"/>
                      </a:cubicBezTo>
                      <a:cubicBezTo>
                        <a:pt x="0" y="126"/>
                        <a:pt x="52" y="303"/>
                        <a:pt x="193" y="315"/>
                      </a:cubicBezTo>
                      <a:cubicBezTo>
                        <a:pt x="200" y="316"/>
                        <a:pt x="206" y="317"/>
                        <a:pt x="212" y="317"/>
                      </a:cubicBezTo>
                      <a:cubicBezTo>
                        <a:pt x="342" y="317"/>
                        <a:pt x="417" y="163"/>
                        <a:pt x="331" y="58"/>
                      </a:cubicBezTo>
                      <a:cubicBezTo>
                        <a:pt x="301" y="20"/>
                        <a:pt x="25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31"/>
                <p:cNvSpPr/>
                <p:nvPr/>
              </p:nvSpPr>
              <p:spPr>
                <a:xfrm>
                  <a:off x="4336225" y="3646150"/>
                  <a:ext cx="128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393" extrusionOk="0">
                      <a:moveTo>
                        <a:pt x="258" y="0"/>
                      </a:moveTo>
                      <a:cubicBezTo>
                        <a:pt x="215" y="0"/>
                        <a:pt x="171" y="15"/>
                        <a:pt x="135" y="44"/>
                      </a:cubicBezTo>
                      <a:cubicBezTo>
                        <a:pt x="0" y="156"/>
                        <a:pt x="65" y="371"/>
                        <a:pt x="238" y="391"/>
                      </a:cubicBezTo>
                      <a:cubicBezTo>
                        <a:pt x="246" y="392"/>
                        <a:pt x="254" y="392"/>
                        <a:pt x="261" y="392"/>
                      </a:cubicBezTo>
                      <a:cubicBezTo>
                        <a:pt x="421" y="392"/>
                        <a:pt x="513" y="202"/>
                        <a:pt x="409" y="73"/>
                      </a:cubicBezTo>
                      <a:cubicBezTo>
                        <a:pt x="370" y="25"/>
                        <a:pt x="314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31"/>
                <p:cNvSpPr/>
                <p:nvPr/>
              </p:nvSpPr>
              <p:spPr>
                <a:xfrm>
                  <a:off x="4322875" y="3629650"/>
                  <a:ext cx="1227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371" extrusionOk="0">
                      <a:moveTo>
                        <a:pt x="247" y="1"/>
                      </a:moveTo>
                      <a:cubicBezTo>
                        <a:pt x="206" y="1"/>
                        <a:pt x="166" y="14"/>
                        <a:pt x="133" y="42"/>
                      </a:cubicBezTo>
                      <a:cubicBezTo>
                        <a:pt x="1" y="145"/>
                        <a:pt x="62" y="353"/>
                        <a:pt x="229" y="369"/>
                      </a:cubicBezTo>
                      <a:cubicBezTo>
                        <a:pt x="237" y="370"/>
                        <a:pt x="245" y="371"/>
                        <a:pt x="252" y="371"/>
                      </a:cubicBezTo>
                      <a:cubicBezTo>
                        <a:pt x="402" y="371"/>
                        <a:pt x="491" y="193"/>
                        <a:pt x="393" y="71"/>
                      </a:cubicBezTo>
                      <a:cubicBezTo>
                        <a:pt x="356" y="25"/>
                        <a:pt x="302" y="1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31"/>
                <p:cNvSpPr/>
                <p:nvPr/>
              </p:nvSpPr>
              <p:spPr>
                <a:xfrm>
                  <a:off x="4309625" y="3613075"/>
                  <a:ext cx="1165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6" extrusionOk="0">
                      <a:moveTo>
                        <a:pt x="234" y="1"/>
                      </a:moveTo>
                      <a:cubicBezTo>
                        <a:pt x="195" y="1"/>
                        <a:pt x="156" y="13"/>
                        <a:pt x="123" y="39"/>
                      </a:cubicBezTo>
                      <a:cubicBezTo>
                        <a:pt x="1" y="139"/>
                        <a:pt x="59" y="338"/>
                        <a:pt x="216" y="354"/>
                      </a:cubicBezTo>
                      <a:cubicBezTo>
                        <a:pt x="223" y="355"/>
                        <a:pt x="229" y="355"/>
                        <a:pt x="236" y="355"/>
                      </a:cubicBezTo>
                      <a:cubicBezTo>
                        <a:pt x="381" y="355"/>
                        <a:pt x="466" y="185"/>
                        <a:pt x="373" y="68"/>
                      </a:cubicBezTo>
                      <a:cubicBezTo>
                        <a:pt x="338" y="24"/>
                        <a:pt x="286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31"/>
                <p:cNvSpPr/>
                <p:nvPr/>
              </p:nvSpPr>
              <p:spPr>
                <a:xfrm>
                  <a:off x="4296375" y="3596550"/>
                  <a:ext cx="11075" cy="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336" extrusionOk="0">
                      <a:moveTo>
                        <a:pt x="221" y="1"/>
                      </a:moveTo>
                      <a:cubicBezTo>
                        <a:pt x="184" y="1"/>
                        <a:pt x="147" y="13"/>
                        <a:pt x="116" y="38"/>
                      </a:cubicBezTo>
                      <a:cubicBezTo>
                        <a:pt x="0" y="132"/>
                        <a:pt x="55" y="321"/>
                        <a:pt x="206" y="334"/>
                      </a:cubicBezTo>
                      <a:cubicBezTo>
                        <a:pt x="213" y="335"/>
                        <a:pt x="219" y="335"/>
                        <a:pt x="225" y="335"/>
                      </a:cubicBezTo>
                      <a:cubicBezTo>
                        <a:pt x="362" y="335"/>
                        <a:pt x="443" y="175"/>
                        <a:pt x="351" y="64"/>
                      </a:cubicBezTo>
                      <a:cubicBezTo>
                        <a:pt x="318" y="22"/>
                        <a:pt x="270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31"/>
                <p:cNvSpPr/>
                <p:nvPr/>
              </p:nvSpPr>
              <p:spPr>
                <a:xfrm>
                  <a:off x="4283125" y="3580075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9" y="0"/>
                      </a:moveTo>
                      <a:cubicBezTo>
                        <a:pt x="174" y="0"/>
                        <a:pt x="139" y="12"/>
                        <a:pt x="109" y="35"/>
                      </a:cubicBezTo>
                      <a:cubicBezTo>
                        <a:pt x="0" y="122"/>
                        <a:pt x="52" y="299"/>
                        <a:pt x="193" y="315"/>
                      </a:cubicBezTo>
                      <a:cubicBezTo>
                        <a:pt x="198" y="315"/>
                        <a:pt x="203" y="316"/>
                        <a:pt x="208" y="316"/>
                      </a:cubicBezTo>
                      <a:cubicBezTo>
                        <a:pt x="338" y="316"/>
                        <a:pt x="418" y="163"/>
                        <a:pt x="331" y="58"/>
                      </a:cubicBezTo>
                      <a:cubicBezTo>
                        <a:pt x="300" y="20"/>
                        <a:pt x="255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31"/>
                <p:cNvSpPr/>
                <p:nvPr/>
              </p:nvSpPr>
              <p:spPr>
                <a:xfrm>
                  <a:off x="4340800" y="3615125"/>
                  <a:ext cx="12300" cy="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373" extrusionOk="0">
                      <a:moveTo>
                        <a:pt x="245" y="0"/>
                      </a:moveTo>
                      <a:cubicBezTo>
                        <a:pt x="204" y="0"/>
                        <a:pt x="164" y="13"/>
                        <a:pt x="129" y="41"/>
                      </a:cubicBezTo>
                      <a:cubicBezTo>
                        <a:pt x="1" y="147"/>
                        <a:pt x="62" y="356"/>
                        <a:pt x="226" y="372"/>
                      </a:cubicBezTo>
                      <a:cubicBezTo>
                        <a:pt x="232" y="373"/>
                        <a:pt x="239" y="373"/>
                        <a:pt x="245" y="373"/>
                      </a:cubicBezTo>
                      <a:cubicBezTo>
                        <a:pt x="398" y="373"/>
                        <a:pt x="491" y="193"/>
                        <a:pt x="389" y="70"/>
                      </a:cubicBezTo>
                      <a:cubicBezTo>
                        <a:pt x="353" y="24"/>
                        <a:pt x="299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31"/>
                <p:cNvSpPr/>
                <p:nvPr/>
              </p:nvSpPr>
              <p:spPr>
                <a:xfrm>
                  <a:off x="4327550" y="3598625"/>
                  <a:ext cx="11650" cy="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352" extrusionOk="0">
                      <a:moveTo>
                        <a:pt x="233" y="0"/>
                      </a:moveTo>
                      <a:cubicBezTo>
                        <a:pt x="195" y="0"/>
                        <a:pt x="156" y="13"/>
                        <a:pt x="122" y="39"/>
                      </a:cubicBezTo>
                      <a:cubicBezTo>
                        <a:pt x="0" y="139"/>
                        <a:pt x="58" y="335"/>
                        <a:pt x="216" y="351"/>
                      </a:cubicBezTo>
                      <a:cubicBezTo>
                        <a:pt x="222" y="351"/>
                        <a:pt x="229" y="352"/>
                        <a:pt x="235" y="352"/>
                      </a:cubicBezTo>
                      <a:cubicBezTo>
                        <a:pt x="381" y="352"/>
                        <a:pt x="465" y="182"/>
                        <a:pt x="370" y="65"/>
                      </a:cubicBezTo>
                      <a:cubicBezTo>
                        <a:pt x="335" y="22"/>
                        <a:pt x="284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31"/>
                <p:cNvSpPr/>
                <p:nvPr/>
              </p:nvSpPr>
              <p:spPr>
                <a:xfrm>
                  <a:off x="4314300" y="3582100"/>
                  <a:ext cx="110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35" extrusionOk="0">
                      <a:moveTo>
                        <a:pt x="222" y="0"/>
                      </a:moveTo>
                      <a:cubicBezTo>
                        <a:pt x="184" y="0"/>
                        <a:pt x="147" y="13"/>
                        <a:pt x="116" y="38"/>
                      </a:cubicBezTo>
                      <a:cubicBezTo>
                        <a:pt x="0" y="131"/>
                        <a:pt x="55" y="318"/>
                        <a:pt x="203" y="334"/>
                      </a:cubicBezTo>
                      <a:cubicBezTo>
                        <a:pt x="209" y="334"/>
                        <a:pt x="215" y="335"/>
                        <a:pt x="222" y="335"/>
                      </a:cubicBezTo>
                      <a:cubicBezTo>
                        <a:pt x="358" y="335"/>
                        <a:pt x="440" y="171"/>
                        <a:pt x="350" y="60"/>
                      </a:cubicBezTo>
                      <a:cubicBezTo>
                        <a:pt x="318" y="21"/>
                        <a:pt x="270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31"/>
                <p:cNvSpPr/>
                <p:nvPr/>
              </p:nvSpPr>
              <p:spPr>
                <a:xfrm>
                  <a:off x="4301025" y="3565550"/>
                  <a:ext cx="104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16" extrusionOk="0">
                      <a:moveTo>
                        <a:pt x="208" y="0"/>
                      </a:moveTo>
                      <a:cubicBezTo>
                        <a:pt x="173" y="0"/>
                        <a:pt x="139" y="11"/>
                        <a:pt x="110" y="35"/>
                      </a:cubicBezTo>
                      <a:cubicBezTo>
                        <a:pt x="1" y="125"/>
                        <a:pt x="52" y="301"/>
                        <a:pt x="190" y="314"/>
                      </a:cubicBezTo>
                      <a:cubicBezTo>
                        <a:pt x="197" y="315"/>
                        <a:pt x="203" y="315"/>
                        <a:pt x="210" y="315"/>
                      </a:cubicBezTo>
                      <a:cubicBezTo>
                        <a:pt x="340" y="315"/>
                        <a:pt x="418" y="161"/>
                        <a:pt x="332" y="57"/>
                      </a:cubicBezTo>
                      <a:cubicBezTo>
                        <a:pt x="300" y="20"/>
                        <a:pt x="254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069" name="Google Shape;5069;p31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73426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050" y="445025"/>
            <a:ext cx="791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6050" y="1152475"/>
            <a:ext cx="7911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4A27105-837F-4C0E-848D-ABAD3E98FC5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75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" name="Google Shape;5099;p38"/>
          <p:cNvPicPr preferRelativeResize="0"/>
          <p:nvPr/>
        </p:nvPicPr>
        <p:blipFill rotWithShape="1">
          <a:blip r:embed="rId3">
            <a:alphaModFix/>
          </a:blip>
          <a:srcRect l="-540" t="43317" r="539" b="24004"/>
          <a:stretch/>
        </p:blipFill>
        <p:spPr>
          <a:xfrm>
            <a:off x="1617055" y="3025369"/>
            <a:ext cx="5909890" cy="19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Google Shape;5100;p38"/>
          <p:cNvSpPr/>
          <p:nvPr/>
        </p:nvSpPr>
        <p:spPr>
          <a:xfrm>
            <a:off x="-14275" y="4074940"/>
            <a:ext cx="2036515" cy="1078407"/>
          </a:xfrm>
          <a:custGeom>
            <a:avLst/>
            <a:gdLst/>
            <a:ahLst/>
            <a:cxnLst/>
            <a:rect l="l" t="t" r="r" b="b"/>
            <a:pathLst>
              <a:path w="40343" h="21362" extrusionOk="0">
                <a:moveTo>
                  <a:pt x="0" y="21362"/>
                </a:moveTo>
                <a:lnTo>
                  <a:pt x="0" y="0"/>
                </a:lnTo>
                <a:cubicBezTo>
                  <a:pt x="4133" y="11868"/>
                  <a:pt x="16162" y="9368"/>
                  <a:pt x="28255" y="13122"/>
                </a:cubicBezTo>
                <a:cubicBezTo>
                  <a:pt x="34869" y="15175"/>
                  <a:pt x="38436" y="18338"/>
                  <a:pt x="40342" y="213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38"/>
          <p:cNvSpPr txBox="1">
            <a:spLocks noGrp="1"/>
          </p:cNvSpPr>
          <p:nvPr>
            <p:ph type="ctrTitle"/>
          </p:nvPr>
        </p:nvSpPr>
        <p:spPr>
          <a:xfrm>
            <a:off x="1098150" y="230819"/>
            <a:ext cx="6947700" cy="190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手機程式開發與網頁資料庫應用班</a:t>
            </a:r>
            <a: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專題報告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點餐系統</a:t>
            </a:r>
            <a:endParaRPr sz="3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02" name="Google Shape;5102;p38"/>
          <p:cNvSpPr txBox="1">
            <a:spLocks noGrp="1"/>
          </p:cNvSpPr>
          <p:nvPr>
            <p:ph type="subTitle" idx="1"/>
          </p:nvPr>
        </p:nvSpPr>
        <p:spPr>
          <a:xfrm>
            <a:off x="2289603" y="2103456"/>
            <a:ext cx="4564794" cy="1209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組員：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04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陳星宏、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06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羅又慈、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22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游子維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指導老師：葉呈祥、邵子卿、楊宗祐、高秀娟、蔡坤潭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03" name="Google Shape;5103;p38"/>
          <p:cNvSpPr/>
          <p:nvPr/>
        </p:nvSpPr>
        <p:spPr>
          <a:xfrm>
            <a:off x="1098156" y="4284464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4" name="Google Shape;5104;p38"/>
          <p:cNvGrpSpPr/>
          <p:nvPr/>
        </p:nvGrpSpPr>
        <p:grpSpPr>
          <a:xfrm>
            <a:off x="6928153" y="2793741"/>
            <a:ext cx="2245086" cy="2378160"/>
            <a:chOff x="6928153" y="2793741"/>
            <a:chExt cx="2245086" cy="2378160"/>
          </a:xfrm>
        </p:grpSpPr>
        <p:grpSp>
          <p:nvGrpSpPr>
            <p:cNvPr id="5105" name="Google Shape;5105;p38"/>
            <p:cNvGrpSpPr/>
            <p:nvPr/>
          </p:nvGrpSpPr>
          <p:grpSpPr>
            <a:xfrm>
              <a:off x="7123441" y="2793741"/>
              <a:ext cx="2036531" cy="2155481"/>
              <a:chOff x="3844200" y="3565550"/>
              <a:chExt cx="524325" cy="554950"/>
            </a:xfrm>
          </p:grpSpPr>
          <p:sp>
            <p:nvSpPr>
              <p:cNvPr id="5106" name="Google Shape;5106;p38"/>
              <p:cNvSpPr/>
              <p:nvPr/>
            </p:nvSpPr>
            <p:spPr>
              <a:xfrm>
                <a:off x="3937150" y="4105850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19" y="1"/>
                    </a:moveTo>
                    <a:cubicBezTo>
                      <a:pt x="265" y="1"/>
                      <a:pt x="212" y="18"/>
                      <a:pt x="168" y="54"/>
                    </a:cubicBezTo>
                    <a:cubicBezTo>
                      <a:pt x="1" y="192"/>
                      <a:pt x="81" y="459"/>
                      <a:pt x="293" y="482"/>
                    </a:cubicBezTo>
                    <a:cubicBezTo>
                      <a:pt x="302" y="483"/>
                      <a:pt x="312" y="483"/>
                      <a:pt x="320" y="483"/>
                    </a:cubicBezTo>
                    <a:cubicBezTo>
                      <a:pt x="520" y="483"/>
                      <a:pt x="638" y="250"/>
                      <a:pt x="509" y="93"/>
                    </a:cubicBezTo>
                    <a:cubicBezTo>
                      <a:pt x="461" y="32"/>
                      <a:pt x="39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38"/>
              <p:cNvSpPr/>
              <p:nvPr/>
            </p:nvSpPr>
            <p:spPr>
              <a:xfrm>
                <a:off x="3923900" y="4089375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5" y="0"/>
                    </a:moveTo>
                    <a:cubicBezTo>
                      <a:pt x="254" y="0"/>
                      <a:pt x="202" y="17"/>
                      <a:pt x="158" y="51"/>
                    </a:cubicBezTo>
                    <a:cubicBezTo>
                      <a:pt x="0" y="183"/>
                      <a:pt x="74" y="440"/>
                      <a:pt x="280" y="463"/>
                    </a:cubicBezTo>
                    <a:cubicBezTo>
                      <a:pt x="289" y="464"/>
                      <a:pt x="298" y="464"/>
                      <a:pt x="307" y="464"/>
                    </a:cubicBezTo>
                    <a:cubicBezTo>
                      <a:pt x="497" y="464"/>
                      <a:pt x="612" y="240"/>
                      <a:pt x="486" y="87"/>
                    </a:cubicBezTo>
                    <a:cubicBezTo>
                      <a:pt x="440" y="30"/>
                      <a:pt x="373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38"/>
              <p:cNvSpPr/>
              <p:nvPr/>
            </p:nvSpPr>
            <p:spPr>
              <a:xfrm>
                <a:off x="3910575" y="4072850"/>
                <a:ext cx="147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7" extrusionOk="0">
                    <a:moveTo>
                      <a:pt x="297" y="0"/>
                    </a:moveTo>
                    <a:cubicBezTo>
                      <a:pt x="247" y="0"/>
                      <a:pt x="196" y="17"/>
                      <a:pt x="154" y="50"/>
                    </a:cubicBezTo>
                    <a:cubicBezTo>
                      <a:pt x="0" y="176"/>
                      <a:pt x="74" y="423"/>
                      <a:pt x="273" y="445"/>
                    </a:cubicBezTo>
                    <a:cubicBezTo>
                      <a:pt x="281" y="446"/>
                      <a:pt x="289" y="447"/>
                      <a:pt x="296" y="447"/>
                    </a:cubicBezTo>
                    <a:cubicBezTo>
                      <a:pt x="479" y="447"/>
                      <a:pt x="590" y="230"/>
                      <a:pt x="469" y="82"/>
                    </a:cubicBezTo>
                    <a:cubicBezTo>
                      <a:pt x="426" y="28"/>
                      <a:pt x="362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38"/>
              <p:cNvSpPr/>
              <p:nvPr/>
            </p:nvSpPr>
            <p:spPr>
              <a:xfrm>
                <a:off x="3897300" y="4056275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70"/>
                      <a:pt x="71" y="408"/>
                      <a:pt x="261" y="427"/>
                    </a:cubicBezTo>
                    <a:cubicBezTo>
                      <a:pt x="269" y="428"/>
                      <a:pt x="277" y="428"/>
                      <a:pt x="284" y="428"/>
                    </a:cubicBezTo>
                    <a:cubicBezTo>
                      <a:pt x="460" y="428"/>
                      <a:pt x="565" y="222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38"/>
              <p:cNvSpPr/>
              <p:nvPr/>
            </p:nvSpPr>
            <p:spPr>
              <a:xfrm>
                <a:off x="3884050" y="403977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0" y="158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1" y="407"/>
                    </a:cubicBezTo>
                    <a:cubicBezTo>
                      <a:pt x="440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38"/>
              <p:cNvSpPr/>
              <p:nvPr/>
            </p:nvSpPr>
            <p:spPr>
              <a:xfrm>
                <a:off x="3870800" y="4023200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7" y="0"/>
                    </a:moveTo>
                    <a:cubicBezTo>
                      <a:pt x="214" y="0"/>
                      <a:pt x="171" y="15"/>
                      <a:pt x="135" y="44"/>
                    </a:cubicBezTo>
                    <a:cubicBezTo>
                      <a:pt x="0" y="153"/>
                      <a:pt x="64" y="371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18" y="392"/>
                      <a:pt x="513" y="202"/>
                      <a:pt x="408" y="73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38"/>
              <p:cNvSpPr/>
              <p:nvPr/>
            </p:nvSpPr>
            <p:spPr>
              <a:xfrm>
                <a:off x="3857450" y="400670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6" y="1"/>
                      <a:pt x="166" y="14"/>
                      <a:pt x="132" y="42"/>
                    </a:cubicBezTo>
                    <a:cubicBezTo>
                      <a:pt x="1" y="144"/>
                      <a:pt x="65" y="353"/>
                      <a:pt x="229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1" y="374"/>
                      <a:pt x="492" y="194"/>
                      <a:pt x="393" y="71"/>
                    </a:cubicBezTo>
                    <a:cubicBezTo>
                      <a:pt x="356" y="25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38"/>
              <p:cNvSpPr/>
              <p:nvPr/>
            </p:nvSpPr>
            <p:spPr>
              <a:xfrm>
                <a:off x="3844200" y="3990175"/>
                <a:ext cx="116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4" extrusionOk="0">
                    <a:moveTo>
                      <a:pt x="235" y="1"/>
                    </a:moveTo>
                    <a:cubicBezTo>
                      <a:pt x="196" y="1"/>
                      <a:pt x="156" y="14"/>
                      <a:pt x="123" y="41"/>
                    </a:cubicBezTo>
                    <a:cubicBezTo>
                      <a:pt x="0" y="137"/>
                      <a:pt x="58" y="336"/>
                      <a:pt x="216" y="352"/>
                    </a:cubicBezTo>
                    <a:cubicBezTo>
                      <a:pt x="222" y="353"/>
                      <a:pt x="229" y="353"/>
                      <a:pt x="235" y="353"/>
                    </a:cubicBezTo>
                    <a:cubicBezTo>
                      <a:pt x="381" y="353"/>
                      <a:pt x="465" y="183"/>
                      <a:pt x="370" y="66"/>
                    </a:cubicBezTo>
                    <a:cubicBezTo>
                      <a:pt x="336" y="23"/>
                      <a:pt x="286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38"/>
              <p:cNvSpPr/>
              <p:nvPr/>
            </p:nvSpPr>
            <p:spPr>
              <a:xfrm>
                <a:off x="3968325" y="4107900"/>
                <a:ext cx="165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4" extrusionOk="0">
                    <a:moveTo>
                      <a:pt x="330" y="0"/>
                    </a:moveTo>
                    <a:cubicBezTo>
                      <a:pt x="275" y="0"/>
                      <a:pt x="220" y="18"/>
                      <a:pt x="174" y="56"/>
                    </a:cubicBezTo>
                    <a:cubicBezTo>
                      <a:pt x="1" y="197"/>
                      <a:pt x="84" y="480"/>
                      <a:pt x="306" y="503"/>
                    </a:cubicBezTo>
                    <a:cubicBezTo>
                      <a:pt x="315" y="503"/>
                      <a:pt x="324" y="504"/>
                      <a:pt x="333" y="504"/>
                    </a:cubicBezTo>
                    <a:cubicBezTo>
                      <a:pt x="539" y="504"/>
                      <a:pt x="660" y="261"/>
                      <a:pt x="528" y="94"/>
                    </a:cubicBezTo>
                    <a:cubicBezTo>
                      <a:pt x="477" y="32"/>
                      <a:pt x="403" y="0"/>
                      <a:pt x="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38"/>
              <p:cNvSpPr/>
              <p:nvPr/>
            </p:nvSpPr>
            <p:spPr>
              <a:xfrm>
                <a:off x="3955075" y="409140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4" y="0"/>
                      <a:pt x="210" y="18"/>
                      <a:pt x="164" y="54"/>
                    </a:cubicBezTo>
                    <a:cubicBezTo>
                      <a:pt x="0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6" y="483"/>
                      <a:pt x="634" y="249"/>
                      <a:pt x="505" y="89"/>
                    </a:cubicBezTo>
                    <a:cubicBezTo>
                      <a:pt x="457" y="31"/>
                      <a:pt x="388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38"/>
              <p:cNvSpPr/>
              <p:nvPr/>
            </p:nvSpPr>
            <p:spPr>
              <a:xfrm>
                <a:off x="3941725" y="4074825"/>
                <a:ext cx="154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8" extrusionOk="0">
                    <a:moveTo>
                      <a:pt x="309" y="1"/>
                    </a:moveTo>
                    <a:cubicBezTo>
                      <a:pt x="257" y="1"/>
                      <a:pt x="205" y="18"/>
                      <a:pt x="162" y="55"/>
                    </a:cubicBezTo>
                    <a:cubicBezTo>
                      <a:pt x="1" y="183"/>
                      <a:pt x="78" y="444"/>
                      <a:pt x="284" y="466"/>
                    </a:cubicBezTo>
                    <a:cubicBezTo>
                      <a:pt x="293" y="467"/>
                      <a:pt x="302" y="468"/>
                      <a:pt x="310" y="468"/>
                    </a:cubicBezTo>
                    <a:cubicBezTo>
                      <a:pt x="501" y="468"/>
                      <a:pt x="615" y="241"/>
                      <a:pt x="489" y="87"/>
                    </a:cubicBezTo>
                    <a:cubicBezTo>
                      <a:pt x="444" y="31"/>
                      <a:pt x="377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38"/>
              <p:cNvSpPr/>
              <p:nvPr/>
            </p:nvSpPr>
            <p:spPr>
              <a:xfrm>
                <a:off x="3928475" y="4058325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50"/>
                    </a:cubicBezTo>
                    <a:cubicBezTo>
                      <a:pt x="1" y="175"/>
                      <a:pt x="75" y="426"/>
                      <a:pt x="274" y="445"/>
                    </a:cubicBezTo>
                    <a:cubicBezTo>
                      <a:pt x="282" y="446"/>
                      <a:pt x="289" y="446"/>
                      <a:pt x="297" y="446"/>
                    </a:cubicBezTo>
                    <a:cubicBezTo>
                      <a:pt x="480" y="446"/>
                      <a:pt x="590" y="230"/>
                      <a:pt x="470" y="82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38"/>
              <p:cNvSpPr/>
              <p:nvPr/>
            </p:nvSpPr>
            <p:spPr>
              <a:xfrm>
                <a:off x="3915225" y="404180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2" y="1"/>
                    </a:moveTo>
                    <a:cubicBezTo>
                      <a:pt x="235" y="1"/>
                      <a:pt x="187" y="16"/>
                      <a:pt x="148" y="48"/>
                    </a:cubicBezTo>
                    <a:cubicBezTo>
                      <a:pt x="0" y="167"/>
                      <a:pt x="71" y="405"/>
                      <a:pt x="261" y="428"/>
                    </a:cubicBezTo>
                    <a:cubicBezTo>
                      <a:pt x="269" y="428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7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38"/>
              <p:cNvSpPr/>
              <p:nvPr/>
            </p:nvSpPr>
            <p:spPr>
              <a:xfrm>
                <a:off x="3901975" y="4025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0" y="162"/>
                      <a:pt x="68" y="390"/>
                      <a:pt x="248" y="409"/>
                    </a:cubicBezTo>
                    <a:cubicBezTo>
                      <a:pt x="256" y="410"/>
                      <a:pt x="263" y="411"/>
                      <a:pt x="271" y="411"/>
                    </a:cubicBezTo>
                    <a:cubicBezTo>
                      <a:pt x="440" y="411"/>
                      <a:pt x="538" y="214"/>
                      <a:pt x="428" y="78"/>
                    </a:cubicBezTo>
                    <a:cubicBezTo>
                      <a:pt x="387" y="27"/>
                      <a:pt x="328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38"/>
              <p:cNvSpPr/>
              <p:nvPr/>
            </p:nvSpPr>
            <p:spPr>
              <a:xfrm>
                <a:off x="3888625" y="4008725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60" y="1"/>
                    </a:moveTo>
                    <a:cubicBezTo>
                      <a:pt x="217" y="1"/>
                      <a:pt x="173" y="15"/>
                      <a:pt x="136" y="44"/>
                    </a:cubicBezTo>
                    <a:cubicBezTo>
                      <a:pt x="1" y="153"/>
                      <a:pt x="68" y="372"/>
                      <a:pt x="238" y="388"/>
                    </a:cubicBezTo>
                    <a:cubicBezTo>
                      <a:pt x="246" y="389"/>
                      <a:pt x="254" y="389"/>
                      <a:pt x="262" y="389"/>
                    </a:cubicBezTo>
                    <a:cubicBezTo>
                      <a:pt x="422" y="389"/>
                      <a:pt x="516" y="202"/>
                      <a:pt x="412" y="73"/>
                    </a:cubicBezTo>
                    <a:cubicBezTo>
                      <a:pt x="374" y="26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38"/>
              <p:cNvSpPr/>
              <p:nvPr/>
            </p:nvSpPr>
            <p:spPr>
              <a:xfrm>
                <a:off x="3875375" y="3992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8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0" y="147"/>
                      <a:pt x="61" y="356"/>
                      <a:pt x="229" y="372"/>
                    </a:cubicBezTo>
                    <a:cubicBezTo>
                      <a:pt x="235" y="373"/>
                      <a:pt x="242" y="373"/>
                      <a:pt x="248" y="373"/>
                    </a:cubicBezTo>
                    <a:cubicBezTo>
                      <a:pt x="400" y="373"/>
                      <a:pt x="491" y="193"/>
                      <a:pt x="392" y="70"/>
                    </a:cubicBezTo>
                    <a:cubicBezTo>
                      <a:pt x="356" y="25"/>
                      <a:pt x="302" y="1"/>
                      <a:pt x="2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38"/>
              <p:cNvSpPr/>
              <p:nvPr/>
            </p:nvSpPr>
            <p:spPr>
              <a:xfrm>
                <a:off x="3862125" y="397567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3" y="0"/>
                    </a:moveTo>
                    <a:cubicBezTo>
                      <a:pt x="194" y="0"/>
                      <a:pt x="155" y="13"/>
                      <a:pt x="122" y="39"/>
                    </a:cubicBezTo>
                    <a:cubicBezTo>
                      <a:pt x="0" y="139"/>
                      <a:pt x="58" y="335"/>
                      <a:pt x="215" y="354"/>
                    </a:cubicBezTo>
                    <a:cubicBezTo>
                      <a:pt x="222" y="355"/>
                      <a:pt x="228" y="355"/>
                      <a:pt x="235" y="355"/>
                    </a:cubicBezTo>
                    <a:cubicBezTo>
                      <a:pt x="381" y="355"/>
                      <a:pt x="465" y="182"/>
                      <a:pt x="370" y="65"/>
                    </a:cubicBezTo>
                    <a:cubicBezTo>
                      <a:pt x="335" y="22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38"/>
              <p:cNvSpPr/>
              <p:nvPr/>
            </p:nvSpPr>
            <p:spPr>
              <a:xfrm>
                <a:off x="3848850" y="395915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3" y="0"/>
                    </a:moveTo>
                    <a:cubicBezTo>
                      <a:pt x="185" y="0"/>
                      <a:pt x="148" y="13"/>
                      <a:pt x="117" y="38"/>
                    </a:cubicBezTo>
                    <a:cubicBezTo>
                      <a:pt x="1" y="131"/>
                      <a:pt x="55" y="318"/>
                      <a:pt x="203" y="334"/>
                    </a:cubicBezTo>
                    <a:cubicBezTo>
                      <a:pt x="210" y="334"/>
                      <a:pt x="216" y="335"/>
                      <a:pt x="222" y="335"/>
                    </a:cubicBezTo>
                    <a:cubicBezTo>
                      <a:pt x="359" y="335"/>
                      <a:pt x="440" y="171"/>
                      <a:pt x="351" y="60"/>
                    </a:cubicBezTo>
                    <a:cubicBezTo>
                      <a:pt x="319" y="21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38"/>
              <p:cNvSpPr/>
              <p:nvPr/>
            </p:nvSpPr>
            <p:spPr>
              <a:xfrm>
                <a:off x="3986250" y="4093425"/>
                <a:ext cx="165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2" extrusionOk="0">
                    <a:moveTo>
                      <a:pt x="331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0" y="198"/>
                      <a:pt x="81" y="477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59" y="257"/>
                      <a:pt x="527" y="92"/>
                    </a:cubicBezTo>
                    <a:cubicBezTo>
                      <a:pt x="476" y="32"/>
                      <a:pt x="40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8"/>
              <p:cNvSpPr/>
              <p:nvPr/>
            </p:nvSpPr>
            <p:spPr>
              <a:xfrm>
                <a:off x="3973000" y="4076850"/>
                <a:ext cx="15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3" extrusionOk="0">
                    <a:moveTo>
                      <a:pt x="316" y="1"/>
                    </a:moveTo>
                    <a:cubicBezTo>
                      <a:pt x="263" y="1"/>
                      <a:pt x="209" y="18"/>
                      <a:pt x="164" y="54"/>
                    </a:cubicBezTo>
                    <a:cubicBezTo>
                      <a:pt x="0" y="192"/>
                      <a:pt x="80" y="459"/>
                      <a:pt x="293" y="482"/>
                    </a:cubicBezTo>
                    <a:cubicBezTo>
                      <a:pt x="302" y="482"/>
                      <a:pt x="311" y="483"/>
                      <a:pt x="319" y="483"/>
                    </a:cubicBezTo>
                    <a:cubicBezTo>
                      <a:pt x="516" y="483"/>
                      <a:pt x="634" y="250"/>
                      <a:pt x="505" y="93"/>
                    </a:cubicBezTo>
                    <a:cubicBezTo>
                      <a:pt x="457" y="32"/>
                      <a:pt x="387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8"/>
              <p:cNvSpPr/>
              <p:nvPr/>
            </p:nvSpPr>
            <p:spPr>
              <a:xfrm>
                <a:off x="3959650" y="4060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7" y="1"/>
                    </a:moveTo>
                    <a:cubicBezTo>
                      <a:pt x="256" y="1"/>
                      <a:pt x="204" y="18"/>
                      <a:pt x="161" y="52"/>
                    </a:cubicBezTo>
                    <a:cubicBezTo>
                      <a:pt x="1" y="184"/>
                      <a:pt x="78" y="441"/>
                      <a:pt x="283" y="463"/>
                    </a:cubicBezTo>
                    <a:cubicBezTo>
                      <a:pt x="293" y="464"/>
                      <a:pt x="302" y="465"/>
                      <a:pt x="310" y="465"/>
                    </a:cubicBezTo>
                    <a:cubicBezTo>
                      <a:pt x="500" y="465"/>
                      <a:pt x="612" y="241"/>
                      <a:pt x="489" y="87"/>
                    </a:cubicBezTo>
                    <a:cubicBezTo>
                      <a:pt x="443" y="31"/>
                      <a:pt x="375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8"/>
              <p:cNvSpPr/>
              <p:nvPr/>
            </p:nvSpPr>
            <p:spPr>
              <a:xfrm>
                <a:off x="3946400" y="4043800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5" y="52"/>
                    </a:cubicBezTo>
                    <a:cubicBezTo>
                      <a:pt x="0" y="177"/>
                      <a:pt x="74" y="425"/>
                      <a:pt x="270" y="444"/>
                    </a:cubicBezTo>
                    <a:cubicBezTo>
                      <a:pt x="280" y="445"/>
                      <a:pt x="289" y="446"/>
                      <a:pt x="297" y="446"/>
                    </a:cubicBezTo>
                    <a:cubicBezTo>
                      <a:pt x="480" y="446"/>
                      <a:pt x="586" y="231"/>
                      <a:pt x="470" y="84"/>
                    </a:cubicBezTo>
                    <a:cubicBezTo>
                      <a:pt x="424" y="29"/>
                      <a:pt x="360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8"/>
              <p:cNvSpPr/>
              <p:nvPr/>
            </p:nvSpPr>
            <p:spPr>
              <a:xfrm>
                <a:off x="3933150" y="4027275"/>
                <a:ext cx="141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9" extrusionOk="0">
                    <a:moveTo>
                      <a:pt x="281" y="0"/>
                    </a:moveTo>
                    <a:cubicBezTo>
                      <a:pt x="234" y="0"/>
                      <a:pt x="187" y="16"/>
                      <a:pt x="148" y="48"/>
                    </a:cubicBezTo>
                    <a:cubicBezTo>
                      <a:pt x="0" y="170"/>
                      <a:pt x="71" y="408"/>
                      <a:pt x="260" y="427"/>
                    </a:cubicBezTo>
                    <a:cubicBezTo>
                      <a:pt x="268" y="428"/>
                      <a:pt x="276" y="428"/>
                      <a:pt x="284" y="428"/>
                    </a:cubicBezTo>
                    <a:cubicBezTo>
                      <a:pt x="459" y="428"/>
                      <a:pt x="564" y="222"/>
                      <a:pt x="447" y="80"/>
                    </a:cubicBezTo>
                    <a:cubicBezTo>
                      <a:pt x="405" y="27"/>
                      <a:pt x="343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8"/>
              <p:cNvSpPr/>
              <p:nvPr/>
            </p:nvSpPr>
            <p:spPr>
              <a:xfrm>
                <a:off x="3919800" y="4010775"/>
                <a:ext cx="135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07" extrusionOk="0">
                    <a:moveTo>
                      <a:pt x="274" y="0"/>
                    </a:moveTo>
                    <a:cubicBezTo>
                      <a:pt x="228" y="0"/>
                      <a:pt x="183" y="15"/>
                      <a:pt x="145" y="46"/>
                    </a:cubicBezTo>
                    <a:cubicBezTo>
                      <a:pt x="1" y="158"/>
                      <a:pt x="71" y="390"/>
                      <a:pt x="251" y="406"/>
                    </a:cubicBezTo>
                    <a:cubicBezTo>
                      <a:pt x="259" y="407"/>
                      <a:pt x="267" y="407"/>
                      <a:pt x="274" y="407"/>
                    </a:cubicBezTo>
                    <a:cubicBezTo>
                      <a:pt x="441" y="407"/>
                      <a:pt x="542" y="210"/>
                      <a:pt x="431" y="75"/>
                    </a:cubicBezTo>
                    <a:cubicBezTo>
                      <a:pt x="391" y="26"/>
                      <a:pt x="333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8"/>
              <p:cNvSpPr/>
              <p:nvPr/>
            </p:nvSpPr>
            <p:spPr>
              <a:xfrm>
                <a:off x="3906550" y="3994200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4"/>
                    </a:cubicBezTo>
                    <a:cubicBezTo>
                      <a:pt x="0" y="153"/>
                      <a:pt x="65" y="371"/>
                      <a:pt x="238" y="391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8"/>
              <p:cNvSpPr/>
              <p:nvPr/>
            </p:nvSpPr>
            <p:spPr>
              <a:xfrm>
                <a:off x="3893300" y="3977700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4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4"/>
                      <a:pt x="61" y="353"/>
                      <a:pt x="228" y="373"/>
                    </a:cubicBezTo>
                    <a:cubicBezTo>
                      <a:pt x="235" y="373"/>
                      <a:pt x="241" y="373"/>
                      <a:pt x="248" y="373"/>
                    </a:cubicBezTo>
                    <a:cubicBezTo>
                      <a:pt x="400" y="373"/>
                      <a:pt x="491" y="194"/>
                      <a:pt x="389" y="70"/>
                    </a:cubicBezTo>
                    <a:cubicBezTo>
                      <a:pt x="352" y="24"/>
                      <a:pt x="29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8"/>
              <p:cNvSpPr/>
              <p:nvPr/>
            </p:nvSpPr>
            <p:spPr>
              <a:xfrm>
                <a:off x="3880025" y="396115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3" y="0"/>
                    </a:moveTo>
                    <a:cubicBezTo>
                      <a:pt x="194" y="0"/>
                      <a:pt x="155" y="14"/>
                      <a:pt x="123" y="41"/>
                    </a:cubicBezTo>
                    <a:cubicBezTo>
                      <a:pt x="1" y="138"/>
                      <a:pt x="59" y="337"/>
                      <a:pt x="216" y="353"/>
                    </a:cubicBezTo>
                    <a:cubicBezTo>
                      <a:pt x="223" y="354"/>
                      <a:pt x="229" y="354"/>
                      <a:pt x="235" y="354"/>
                    </a:cubicBezTo>
                    <a:cubicBezTo>
                      <a:pt x="378" y="354"/>
                      <a:pt x="466" y="184"/>
                      <a:pt x="370" y="67"/>
                    </a:cubicBezTo>
                    <a:cubicBezTo>
                      <a:pt x="336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8"/>
              <p:cNvSpPr/>
              <p:nvPr/>
            </p:nvSpPr>
            <p:spPr>
              <a:xfrm>
                <a:off x="3866775" y="3944625"/>
                <a:ext cx="110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4" extrusionOk="0">
                    <a:moveTo>
                      <a:pt x="219" y="1"/>
                    </a:moveTo>
                    <a:cubicBezTo>
                      <a:pt x="182" y="1"/>
                      <a:pt x="144" y="13"/>
                      <a:pt x="113" y="37"/>
                    </a:cubicBezTo>
                    <a:cubicBezTo>
                      <a:pt x="1" y="130"/>
                      <a:pt x="55" y="317"/>
                      <a:pt x="203" y="333"/>
                    </a:cubicBezTo>
                    <a:cubicBezTo>
                      <a:pt x="210" y="334"/>
                      <a:pt x="216" y="334"/>
                      <a:pt x="222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68" y="1"/>
                      <a:pt x="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8"/>
              <p:cNvSpPr/>
              <p:nvPr/>
            </p:nvSpPr>
            <p:spPr>
              <a:xfrm>
                <a:off x="3853450" y="3928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1" y="1"/>
                    </a:moveTo>
                    <a:cubicBezTo>
                      <a:pt x="176" y="1"/>
                      <a:pt x="140" y="12"/>
                      <a:pt x="109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199" y="317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4" y="59"/>
                    </a:cubicBezTo>
                    <a:cubicBezTo>
                      <a:pt x="302" y="21"/>
                      <a:pt x="257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8"/>
              <p:cNvSpPr/>
              <p:nvPr/>
            </p:nvSpPr>
            <p:spPr>
              <a:xfrm>
                <a:off x="4017350" y="4095400"/>
                <a:ext cx="172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3" extrusionOk="0">
                    <a:moveTo>
                      <a:pt x="345" y="1"/>
                    </a:moveTo>
                    <a:cubicBezTo>
                      <a:pt x="288" y="1"/>
                      <a:pt x="231" y="19"/>
                      <a:pt x="183" y="58"/>
                    </a:cubicBezTo>
                    <a:cubicBezTo>
                      <a:pt x="0" y="202"/>
                      <a:pt x="87" y="495"/>
                      <a:pt x="318" y="520"/>
                    </a:cubicBezTo>
                    <a:cubicBezTo>
                      <a:pt x="329" y="522"/>
                      <a:pt x="339" y="522"/>
                      <a:pt x="349" y="522"/>
                    </a:cubicBezTo>
                    <a:cubicBezTo>
                      <a:pt x="559" y="522"/>
                      <a:pt x="688" y="271"/>
                      <a:pt x="550" y="99"/>
                    </a:cubicBezTo>
                    <a:cubicBezTo>
                      <a:pt x="498" y="35"/>
                      <a:pt x="422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8"/>
              <p:cNvSpPr/>
              <p:nvPr/>
            </p:nvSpPr>
            <p:spPr>
              <a:xfrm>
                <a:off x="4004075" y="4078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7"/>
                    </a:cubicBezTo>
                    <a:cubicBezTo>
                      <a:pt x="1" y="198"/>
                      <a:pt x="84" y="481"/>
                      <a:pt x="306" y="503"/>
                    </a:cubicBezTo>
                    <a:cubicBezTo>
                      <a:pt x="315" y="504"/>
                      <a:pt x="325" y="505"/>
                      <a:pt x="334" y="505"/>
                    </a:cubicBezTo>
                    <a:cubicBezTo>
                      <a:pt x="542" y="505"/>
                      <a:pt x="663" y="262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8"/>
              <p:cNvSpPr/>
              <p:nvPr/>
            </p:nvSpPr>
            <p:spPr>
              <a:xfrm>
                <a:off x="3990825" y="406240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20" y="0"/>
                    </a:moveTo>
                    <a:cubicBezTo>
                      <a:pt x="266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6" y="481"/>
                    </a:cubicBezTo>
                    <a:cubicBezTo>
                      <a:pt x="305" y="482"/>
                      <a:pt x="314" y="482"/>
                      <a:pt x="323" y="482"/>
                    </a:cubicBezTo>
                    <a:cubicBezTo>
                      <a:pt x="519" y="482"/>
                      <a:pt x="638" y="249"/>
                      <a:pt x="508" y="89"/>
                    </a:cubicBezTo>
                    <a:cubicBezTo>
                      <a:pt x="461" y="30"/>
                      <a:pt x="390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8"/>
              <p:cNvSpPr/>
              <p:nvPr/>
            </p:nvSpPr>
            <p:spPr>
              <a:xfrm>
                <a:off x="3977575" y="4045825"/>
                <a:ext cx="153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8" extrusionOk="0">
                    <a:moveTo>
                      <a:pt x="309" y="1"/>
                    </a:moveTo>
                    <a:cubicBezTo>
                      <a:pt x="257" y="1"/>
                      <a:pt x="204" y="18"/>
                      <a:pt x="161" y="55"/>
                    </a:cubicBezTo>
                    <a:cubicBezTo>
                      <a:pt x="0" y="183"/>
                      <a:pt x="77" y="443"/>
                      <a:pt x="283" y="466"/>
                    </a:cubicBezTo>
                    <a:cubicBezTo>
                      <a:pt x="292" y="467"/>
                      <a:pt x="301" y="467"/>
                      <a:pt x="310" y="467"/>
                    </a:cubicBezTo>
                    <a:cubicBezTo>
                      <a:pt x="500" y="467"/>
                      <a:pt x="612" y="240"/>
                      <a:pt x="489" y="87"/>
                    </a:cubicBezTo>
                    <a:cubicBezTo>
                      <a:pt x="443" y="30"/>
                      <a:pt x="376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8"/>
              <p:cNvSpPr/>
              <p:nvPr/>
            </p:nvSpPr>
            <p:spPr>
              <a:xfrm>
                <a:off x="3964325" y="4029325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4" y="0"/>
                    </a:moveTo>
                    <a:cubicBezTo>
                      <a:pt x="245" y="0"/>
                      <a:pt x="196" y="16"/>
                      <a:pt x="154" y="49"/>
                    </a:cubicBezTo>
                    <a:cubicBezTo>
                      <a:pt x="0" y="175"/>
                      <a:pt x="74" y="425"/>
                      <a:pt x="270" y="445"/>
                    </a:cubicBezTo>
                    <a:cubicBezTo>
                      <a:pt x="278" y="445"/>
                      <a:pt x="286" y="446"/>
                      <a:pt x="293" y="446"/>
                    </a:cubicBezTo>
                    <a:cubicBezTo>
                      <a:pt x="479" y="446"/>
                      <a:pt x="586" y="230"/>
                      <a:pt x="466" y="81"/>
                    </a:cubicBezTo>
                    <a:cubicBezTo>
                      <a:pt x="422" y="28"/>
                      <a:pt x="358" y="0"/>
                      <a:pt x="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8"/>
              <p:cNvSpPr/>
              <p:nvPr/>
            </p:nvSpPr>
            <p:spPr>
              <a:xfrm>
                <a:off x="3951050" y="4012800"/>
                <a:ext cx="140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6" extrusionOk="0">
                    <a:moveTo>
                      <a:pt x="282" y="1"/>
                    </a:moveTo>
                    <a:cubicBezTo>
                      <a:pt x="235" y="1"/>
                      <a:pt x="188" y="16"/>
                      <a:pt x="149" y="48"/>
                    </a:cubicBezTo>
                    <a:cubicBezTo>
                      <a:pt x="1" y="167"/>
                      <a:pt x="71" y="405"/>
                      <a:pt x="261" y="424"/>
                    </a:cubicBezTo>
                    <a:cubicBezTo>
                      <a:pt x="270" y="425"/>
                      <a:pt x="279" y="426"/>
                      <a:pt x="288" y="426"/>
                    </a:cubicBezTo>
                    <a:cubicBezTo>
                      <a:pt x="458" y="426"/>
                      <a:pt x="561" y="221"/>
                      <a:pt x="447" y="80"/>
                    </a:cubicBezTo>
                    <a:cubicBezTo>
                      <a:pt x="406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8"/>
              <p:cNvSpPr/>
              <p:nvPr/>
            </p:nvSpPr>
            <p:spPr>
              <a:xfrm>
                <a:off x="3937725" y="3996225"/>
                <a:ext cx="13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11" extrusionOk="0">
                    <a:moveTo>
                      <a:pt x="272" y="1"/>
                    </a:moveTo>
                    <a:cubicBezTo>
                      <a:pt x="226" y="1"/>
                      <a:pt x="180" y="16"/>
                      <a:pt x="142" y="46"/>
                    </a:cubicBezTo>
                    <a:cubicBezTo>
                      <a:pt x="0" y="162"/>
                      <a:pt x="68" y="390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1" y="410"/>
                      <a:pt x="542" y="213"/>
                      <a:pt x="431" y="78"/>
                    </a:cubicBezTo>
                    <a:cubicBezTo>
                      <a:pt x="391" y="27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8"/>
              <p:cNvSpPr/>
              <p:nvPr/>
            </p:nvSpPr>
            <p:spPr>
              <a:xfrm>
                <a:off x="3924450" y="3979725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9" y="388"/>
                    </a:cubicBezTo>
                    <a:cubicBezTo>
                      <a:pt x="247" y="389"/>
                      <a:pt x="254" y="389"/>
                      <a:pt x="262" y="389"/>
                    </a:cubicBezTo>
                    <a:cubicBezTo>
                      <a:pt x="422" y="389"/>
                      <a:pt x="517" y="202"/>
                      <a:pt x="412" y="73"/>
                    </a:cubicBezTo>
                    <a:cubicBezTo>
                      <a:pt x="372" y="25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8"/>
              <p:cNvSpPr/>
              <p:nvPr/>
            </p:nvSpPr>
            <p:spPr>
              <a:xfrm>
                <a:off x="3911200" y="3963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2" y="372"/>
                      <a:pt x="239" y="373"/>
                      <a:pt x="245" y="373"/>
                    </a:cubicBezTo>
                    <a:cubicBezTo>
                      <a:pt x="401" y="373"/>
                      <a:pt x="491" y="193"/>
                      <a:pt x="390" y="70"/>
                    </a:cubicBezTo>
                    <a:cubicBezTo>
                      <a:pt x="353" y="24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8"/>
              <p:cNvSpPr/>
              <p:nvPr/>
            </p:nvSpPr>
            <p:spPr>
              <a:xfrm>
                <a:off x="3897950" y="394667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2" y="0"/>
                    </a:moveTo>
                    <a:cubicBezTo>
                      <a:pt x="193" y="0"/>
                      <a:pt x="154" y="13"/>
                      <a:pt x="123" y="39"/>
                    </a:cubicBezTo>
                    <a:cubicBezTo>
                      <a:pt x="0" y="138"/>
                      <a:pt x="58" y="334"/>
                      <a:pt x="216" y="354"/>
                    </a:cubicBezTo>
                    <a:cubicBezTo>
                      <a:pt x="222" y="354"/>
                      <a:pt x="228" y="355"/>
                      <a:pt x="235" y="355"/>
                    </a:cubicBezTo>
                    <a:cubicBezTo>
                      <a:pt x="378" y="355"/>
                      <a:pt x="466" y="182"/>
                      <a:pt x="370" y="65"/>
                    </a:cubicBezTo>
                    <a:cubicBezTo>
                      <a:pt x="335" y="22"/>
                      <a:pt x="284" y="0"/>
                      <a:pt x="2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8"/>
              <p:cNvSpPr/>
              <p:nvPr/>
            </p:nvSpPr>
            <p:spPr>
              <a:xfrm>
                <a:off x="3884600" y="3930150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6" y="0"/>
                    </a:moveTo>
                    <a:cubicBezTo>
                      <a:pt x="189" y="0"/>
                      <a:pt x="151" y="12"/>
                      <a:pt x="120" y="38"/>
                    </a:cubicBezTo>
                    <a:cubicBezTo>
                      <a:pt x="1" y="131"/>
                      <a:pt x="59" y="317"/>
                      <a:pt x="207" y="333"/>
                    </a:cubicBezTo>
                    <a:cubicBezTo>
                      <a:pt x="213" y="334"/>
                      <a:pt x="219" y="334"/>
                      <a:pt x="226" y="334"/>
                    </a:cubicBezTo>
                    <a:cubicBezTo>
                      <a:pt x="362" y="334"/>
                      <a:pt x="444" y="171"/>
                      <a:pt x="354" y="60"/>
                    </a:cubicBezTo>
                    <a:cubicBezTo>
                      <a:pt x="322" y="21"/>
                      <a:pt x="274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8"/>
              <p:cNvSpPr/>
              <p:nvPr/>
            </p:nvSpPr>
            <p:spPr>
              <a:xfrm>
                <a:off x="3871350" y="39135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6"/>
                    </a:cubicBezTo>
                    <a:cubicBezTo>
                      <a:pt x="1" y="126"/>
                      <a:pt x="55" y="302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7" y="165"/>
                      <a:pt x="332" y="61"/>
                    </a:cubicBezTo>
                    <a:cubicBezTo>
                      <a:pt x="301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8"/>
              <p:cNvSpPr/>
              <p:nvPr/>
            </p:nvSpPr>
            <p:spPr>
              <a:xfrm>
                <a:off x="4048525" y="4097525"/>
                <a:ext cx="178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0" extrusionOk="0">
                    <a:moveTo>
                      <a:pt x="358" y="0"/>
                    </a:moveTo>
                    <a:cubicBezTo>
                      <a:pt x="298" y="0"/>
                      <a:pt x="239" y="20"/>
                      <a:pt x="190" y="59"/>
                    </a:cubicBezTo>
                    <a:cubicBezTo>
                      <a:pt x="0" y="210"/>
                      <a:pt x="90" y="513"/>
                      <a:pt x="331" y="538"/>
                    </a:cubicBezTo>
                    <a:cubicBezTo>
                      <a:pt x="341" y="539"/>
                      <a:pt x="352" y="540"/>
                      <a:pt x="362" y="540"/>
                    </a:cubicBezTo>
                    <a:cubicBezTo>
                      <a:pt x="581" y="540"/>
                      <a:pt x="713" y="279"/>
                      <a:pt x="569" y="101"/>
                    </a:cubicBezTo>
                    <a:cubicBezTo>
                      <a:pt x="515" y="35"/>
                      <a:pt x="437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8"/>
              <p:cNvSpPr/>
              <p:nvPr/>
            </p:nvSpPr>
            <p:spPr>
              <a:xfrm>
                <a:off x="4035250" y="4080925"/>
                <a:ext cx="17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0" extrusionOk="0">
                    <a:moveTo>
                      <a:pt x="345" y="0"/>
                    </a:moveTo>
                    <a:cubicBezTo>
                      <a:pt x="288" y="0"/>
                      <a:pt x="229" y="19"/>
                      <a:pt x="181" y="58"/>
                    </a:cubicBezTo>
                    <a:cubicBezTo>
                      <a:pt x="1" y="203"/>
                      <a:pt x="88" y="495"/>
                      <a:pt x="316" y="518"/>
                    </a:cubicBezTo>
                    <a:cubicBezTo>
                      <a:pt x="326" y="519"/>
                      <a:pt x="337" y="520"/>
                      <a:pt x="347" y="520"/>
                    </a:cubicBezTo>
                    <a:cubicBezTo>
                      <a:pt x="560" y="520"/>
                      <a:pt x="685" y="272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8"/>
              <p:cNvSpPr/>
              <p:nvPr/>
            </p:nvSpPr>
            <p:spPr>
              <a:xfrm>
                <a:off x="4022000" y="4064425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4" y="0"/>
                    </a:moveTo>
                    <a:cubicBezTo>
                      <a:pt x="278" y="0"/>
                      <a:pt x="221" y="19"/>
                      <a:pt x="174" y="56"/>
                    </a:cubicBezTo>
                    <a:cubicBezTo>
                      <a:pt x="0" y="198"/>
                      <a:pt x="84" y="477"/>
                      <a:pt x="306" y="500"/>
                    </a:cubicBezTo>
                    <a:cubicBezTo>
                      <a:pt x="316" y="501"/>
                      <a:pt x="326" y="501"/>
                      <a:pt x="336" y="501"/>
                    </a:cubicBezTo>
                    <a:cubicBezTo>
                      <a:pt x="543" y="501"/>
                      <a:pt x="662" y="257"/>
                      <a:pt x="528" y="92"/>
                    </a:cubicBezTo>
                    <a:cubicBezTo>
                      <a:pt x="478" y="31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8"/>
              <p:cNvSpPr/>
              <p:nvPr/>
            </p:nvSpPr>
            <p:spPr>
              <a:xfrm>
                <a:off x="4008750" y="404785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1"/>
                    </a:moveTo>
                    <a:cubicBezTo>
                      <a:pt x="265" y="1"/>
                      <a:pt x="211" y="18"/>
                      <a:pt x="167" y="54"/>
                    </a:cubicBezTo>
                    <a:cubicBezTo>
                      <a:pt x="0" y="192"/>
                      <a:pt x="81" y="459"/>
                      <a:pt x="296" y="481"/>
                    </a:cubicBezTo>
                    <a:cubicBezTo>
                      <a:pt x="305" y="482"/>
                      <a:pt x="314" y="483"/>
                      <a:pt x="323" y="483"/>
                    </a:cubicBezTo>
                    <a:cubicBezTo>
                      <a:pt x="519" y="483"/>
                      <a:pt x="637" y="249"/>
                      <a:pt x="508" y="92"/>
                    </a:cubicBezTo>
                    <a:cubicBezTo>
                      <a:pt x="460" y="32"/>
                      <a:pt x="389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8"/>
              <p:cNvSpPr/>
              <p:nvPr/>
            </p:nvSpPr>
            <p:spPr>
              <a:xfrm>
                <a:off x="3995475" y="4031350"/>
                <a:ext cx="153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5" extrusionOk="0">
                    <a:moveTo>
                      <a:pt x="306" y="1"/>
                    </a:moveTo>
                    <a:cubicBezTo>
                      <a:pt x="255" y="1"/>
                      <a:pt x="204" y="17"/>
                      <a:pt x="162" y="52"/>
                    </a:cubicBezTo>
                    <a:cubicBezTo>
                      <a:pt x="1" y="184"/>
                      <a:pt x="78" y="441"/>
                      <a:pt x="284" y="463"/>
                    </a:cubicBezTo>
                    <a:cubicBezTo>
                      <a:pt x="293" y="464"/>
                      <a:pt x="302" y="465"/>
                      <a:pt x="311" y="465"/>
                    </a:cubicBezTo>
                    <a:cubicBezTo>
                      <a:pt x="500" y="465"/>
                      <a:pt x="612" y="241"/>
                      <a:pt x="489" y="87"/>
                    </a:cubicBezTo>
                    <a:cubicBezTo>
                      <a:pt x="442" y="30"/>
                      <a:pt x="374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8"/>
              <p:cNvSpPr/>
              <p:nvPr/>
            </p:nvSpPr>
            <p:spPr>
              <a:xfrm>
                <a:off x="3982225" y="4014800"/>
                <a:ext cx="146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6" extrusionOk="0">
                    <a:moveTo>
                      <a:pt x="293" y="0"/>
                    </a:moveTo>
                    <a:cubicBezTo>
                      <a:pt x="243" y="0"/>
                      <a:pt x="193" y="17"/>
                      <a:pt x="152" y="52"/>
                    </a:cubicBezTo>
                    <a:cubicBezTo>
                      <a:pt x="1" y="177"/>
                      <a:pt x="75" y="425"/>
                      <a:pt x="271" y="444"/>
                    </a:cubicBezTo>
                    <a:cubicBezTo>
                      <a:pt x="280" y="445"/>
                      <a:pt x="289" y="445"/>
                      <a:pt x="297" y="445"/>
                    </a:cubicBezTo>
                    <a:cubicBezTo>
                      <a:pt x="478" y="445"/>
                      <a:pt x="586" y="231"/>
                      <a:pt x="467" y="84"/>
                    </a:cubicBezTo>
                    <a:cubicBezTo>
                      <a:pt x="423" y="29"/>
                      <a:pt x="358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8"/>
              <p:cNvSpPr/>
              <p:nvPr/>
            </p:nvSpPr>
            <p:spPr>
              <a:xfrm>
                <a:off x="3968900" y="3998250"/>
                <a:ext cx="141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0" extrusionOk="0">
                    <a:moveTo>
                      <a:pt x="284" y="1"/>
                    </a:moveTo>
                    <a:cubicBezTo>
                      <a:pt x="237" y="1"/>
                      <a:pt x="188" y="17"/>
                      <a:pt x="148" y="49"/>
                    </a:cubicBezTo>
                    <a:cubicBezTo>
                      <a:pt x="0" y="171"/>
                      <a:pt x="71" y="409"/>
                      <a:pt x="261" y="428"/>
                    </a:cubicBezTo>
                    <a:cubicBezTo>
                      <a:pt x="268" y="429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8" y="28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8"/>
              <p:cNvSpPr/>
              <p:nvPr/>
            </p:nvSpPr>
            <p:spPr>
              <a:xfrm>
                <a:off x="3955625" y="3981750"/>
                <a:ext cx="135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8" extrusionOk="0">
                    <a:moveTo>
                      <a:pt x="271" y="1"/>
                    </a:moveTo>
                    <a:cubicBezTo>
                      <a:pt x="226" y="1"/>
                      <a:pt x="180" y="16"/>
                      <a:pt x="142" y="47"/>
                    </a:cubicBezTo>
                    <a:cubicBezTo>
                      <a:pt x="1" y="159"/>
                      <a:pt x="68" y="390"/>
                      <a:pt x="252" y="407"/>
                    </a:cubicBezTo>
                    <a:cubicBezTo>
                      <a:pt x="259" y="407"/>
                      <a:pt x="267" y="408"/>
                      <a:pt x="275" y="408"/>
                    </a:cubicBezTo>
                    <a:cubicBezTo>
                      <a:pt x="441" y="408"/>
                      <a:pt x="539" y="211"/>
                      <a:pt x="432" y="76"/>
                    </a:cubicBezTo>
                    <a:cubicBezTo>
                      <a:pt x="390" y="26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8"/>
              <p:cNvSpPr/>
              <p:nvPr/>
            </p:nvSpPr>
            <p:spPr>
              <a:xfrm>
                <a:off x="3942375" y="3965200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4"/>
                      <a:pt x="136" y="43"/>
                    </a:cubicBezTo>
                    <a:cubicBezTo>
                      <a:pt x="1" y="153"/>
                      <a:pt x="65" y="371"/>
                      <a:pt x="238" y="390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3" y="201"/>
                      <a:pt x="409" y="72"/>
                    </a:cubicBezTo>
                    <a:cubicBezTo>
                      <a:pt x="370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8"/>
              <p:cNvSpPr/>
              <p:nvPr/>
            </p:nvSpPr>
            <p:spPr>
              <a:xfrm>
                <a:off x="3929125" y="3948625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3" y="373"/>
                      <a:pt x="241" y="373"/>
                      <a:pt x="248" y="373"/>
                    </a:cubicBezTo>
                    <a:cubicBezTo>
                      <a:pt x="399" y="373"/>
                      <a:pt x="490" y="193"/>
                      <a:pt x="389" y="70"/>
                    </a:cubicBezTo>
                    <a:cubicBezTo>
                      <a:pt x="353" y="25"/>
                      <a:pt x="300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8"/>
              <p:cNvSpPr/>
              <p:nvPr/>
            </p:nvSpPr>
            <p:spPr>
              <a:xfrm>
                <a:off x="3915775" y="3932150"/>
                <a:ext cx="117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55" extrusionOk="0">
                    <a:moveTo>
                      <a:pt x="236" y="0"/>
                    </a:moveTo>
                    <a:cubicBezTo>
                      <a:pt x="197" y="0"/>
                      <a:pt x="158" y="14"/>
                      <a:pt x="126" y="41"/>
                    </a:cubicBezTo>
                    <a:cubicBezTo>
                      <a:pt x="1" y="138"/>
                      <a:pt x="62" y="337"/>
                      <a:pt x="216" y="353"/>
                    </a:cubicBezTo>
                    <a:cubicBezTo>
                      <a:pt x="223" y="354"/>
                      <a:pt x="229" y="354"/>
                      <a:pt x="236" y="354"/>
                    </a:cubicBezTo>
                    <a:cubicBezTo>
                      <a:pt x="382" y="354"/>
                      <a:pt x="469" y="184"/>
                      <a:pt x="374" y="67"/>
                    </a:cubicBezTo>
                    <a:cubicBezTo>
                      <a:pt x="339" y="23"/>
                      <a:pt x="288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8"/>
              <p:cNvSpPr/>
              <p:nvPr/>
            </p:nvSpPr>
            <p:spPr>
              <a:xfrm>
                <a:off x="3902525" y="3915625"/>
                <a:ext cx="111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4" extrusionOk="0">
                    <a:moveTo>
                      <a:pt x="221" y="1"/>
                    </a:moveTo>
                    <a:cubicBezTo>
                      <a:pt x="184" y="1"/>
                      <a:pt x="148" y="12"/>
                      <a:pt x="116" y="37"/>
                    </a:cubicBezTo>
                    <a:cubicBezTo>
                      <a:pt x="1" y="130"/>
                      <a:pt x="58" y="317"/>
                      <a:pt x="206" y="333"/>
                    </a:cubicBezTo>
                    <a:cubicBezTo>
                      <a:pt x="213" y="333"/>
                      <a:pt x="219" y="334"/>
                      <a:pt x="226" y="334"/>
                    </a:cubicBezTo>
                    <a:cubicBezTo>
                      <a:pt x="362" y="334"/>
                      <a:pt x="443" y="173"/>
                      <a:pt x="351" y="63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8"/>
              <p:cNvSpPr/>
              <p:nvPr/>
            </p:nvSpPr>
            <p:spPr>
              <a:xfrm>
                <a:off x="3889275" y="3899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3" y="1"/>
                    </a:moveTo>
                    <a:cubicBezTo>
                      <a:pt x="178" y="1"/>
                      <a:pt x="142" y="12"/>
                      <a:pt x="113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5" y="59"/>
                    </a:cubicBezTo>
                    <a:cubicBezTo>
                      <a:pt x="304" y="20"/>
                      <a:pt x="258" y="1"/>
                      <a:pt x="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8"/>
              <p:cNvSpPr/>
              <p:nvPr/>
            </p:nvSpPr>
            <p:spPr>
              <a:xfrm>
                <a:off x="4079775" y="4099525"/>
                <a:ext cx="183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7" extrusionOk="0">
                    <a:moveTo>
                      <a:pt x="369" y="0"/>
                    </a:moveTo>
                    <a:cubicBezTo>
                      <a:pt x="307" y="0"/>
                      <a:pt x="245" y="21"/>
                      <a:pt x="193" y="63"/>
                    </a:cubicBezTo>
                    <a:cubicBezTo>
                      <a:pt x="0" y="220"/>
                      <a:pt x="93" y="532"/>
                      <a:pt x="341" y="555"/>
                    </a:cubicBezTo>
                    <a:cubicBezTo>
                      <a:pt x="351" y="556"/>
                      <a:pt x="361" y="556"/>
                      <a:pt x="371" y="556"/>
                    </a:cubicBezTo>
                    <a:cubicBezTo>
                      <a:pt x="598" y="556"/>
                      <a:pt x="733" y="286"/>
                      <a:pt x="585" y="102"/>
                    </a:cubicBezTo>
                    <a:cubicBezTo>
                      <a:pt x="529" y="35"/>
                      <a:pt x="449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8"/>
              <p:cNvSpPr/>
              <p:nvPr/>
            </p:nvSpPr>
            <p:spPr>
              <a:xfrm>
                <a:off x="4066425" y="4082975"/>
                <a:ext cx="1780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540" extrusionOk="0">
                    <a:moveTo>
                      <a:pt x="356" y="1"/>
                    </a:moveTo>
                    <a:cubicBezTo>
                      <a:pt x="298" y="1"/>
                      <a:pt x="238" y="20"/>
                      <a:pt x="187" y="60"/>
                    </a:cubicBezTo>
                    <a:cubicBezTo>
                      <a:pt x="1" y="211"/>
                      <a:pt x="91" y="513"/>
                      <a:pt x="328" y="539"/>
                    </a:cubicBezTo>
                    <a:cubicBezTo>
                      <a:pt x="338" y="539"/>
                      <a:pt x="347" y="540"/>
                      <a:pt x="356" y="540"/>
                    </a:cubicBezTo>
                    <a:cubicBezTo>
                      <a:pt x="581" y="540"/>
                      <a:pt x="711" y="281"/>
                      <a:pt x="566" y="102"/>
                    </a:cubicBezTo>
                    <a:cubicBezTo>
                      <a:pt x="513" y="35"/>
                      <a:pt x="435" y="1"/>
                      <a:pt x="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8"/>
              <p:cNvSpPr/>
              <p:nvPr/>
            </p:nvSpPr>
            <p:spPr>
              <a:xfrm>
                <a:off x="4053175" y="4066450"/>
                <a:ext cx="1712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1" extrusionOk="0">
                    <a:moveTo>
                      <a:pt x="345" y="1"/>
                    </a:moveTo>
                    <a:cubicBezTo>
                      <a:pt x="287" y="1"/>
                      <a:pt x="229" y="20"/>
                      <a:pt x="180" y="59"/>
                    </a:cubicBezTo>
                    <a:cubicBezTo>
                      <a:pt x="0" y="203"/>
                      <a:pt x="87" y="493"/>
                      <a:pt x="315" y="518"/>
                    </a:cubicBezTo>
                    <a:cubicBezTo>
                      <a:pt x="326" y="519"/>
                      <a:pt x="336" y="520"/>
                      <a:pt x="346" y="520"/>
                    </a:cubicBezTo>
                    <a:cubicBezTo>
                      <a:pt x="559" y="520"/>
                      <a:pt x="685" y="269"/>
                      <a:pt x="547" y="97"/>
                    </a:cubicBezTo>
                    <a:cubicBezTo>
                      <a:pt x="496" y="33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8"/>
              <p:cNvSpPr/>
              <p:nvPr/>
            </p:nvSpPr>
            <p:spPr>
              <a:xfrm>
                <a:off x="4039925" y="4049875"/>
                <a:ext cx="16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5" extrusionOk="0">
                    <a:moveTo>
                      <a:pt x="331" y="1"/>
                    </a:moveTo>
                    <a:cubicBezTo>
                      <a:pt x="275" y="1"/>
                      <a:pt x="219" y="19"/>
                      <a:pt x="174" y="56"/>
                    </a:cubicBezTo>
                    <a:cubicBezTo>
                      <a:pt x="0" y="198"/>
                      <a:pt x="84" y="481"/>
                      <a:pt x="305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8" y="505"/>
                      <a:pt x="663" y="261"/>
                      <a:pt x="527" y="95"/>
                    </a:cubicBezTo>
                    <a:cubicBezTo>
                      <a:pt x="478" y="33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8"/>
              <p:cNvSpPr/>
              <p:nvPr/>
            </p:nvSpPr>
            <p:spPr>
              <a:xfrm>
                <a:off x="4026650" y="4033375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2"/>
                    </a:cubicBezTo>
                    <a:cubicBezTo>
                      <a:pt x="303" y="483"/>
                      <a:pt x="312" y="483"/>
                      <a:pt x="321" y="483"/>
                    </a:cubicBezTo>
                    <a:cubicBezTo>
                      <a:pt x="519" y="483"/>
                      <a:pt x="635" y="250"/>
                      <a:pt x="509" y="90"/>
                    </a:cubicBezTo>
                    <a:cubicBezTo>
                      <a:pt x="461" y="31"/>
                      <a:pt x="391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8"/>
              <p:cNvSpPr/>
              <p:nvPr/>
            </p:nvSpPr>
            <p:spPr>
              <a:xfrm>
                <a:off x="4013400" y="4016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8" y="1"/>
                    </a:moveTo>
                    <a:cubicBezTo>
                      <a:pt x="256" y="1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3" y="466"/>
                    </a:cubicBezTo>
                    <a:cubicBezTo>
                      <a:pt x="291" y="467"/>
                      <a:pt x="299" y="467"/>
                      <a:pt x="307" y="467"/>
                    </a:cubicBezTo>
                    <a:cubicBezTo>
                      <a:pt x="499" y="467"/>
                      <a:pt x="613" y="241"/>
                      <a:pt x="486" y="87"/>
                    </a:cubicBezTo>
                    <a:cubicBezTo>
                      <a:pt x="440" y="30"/>
                      <a:pt x="374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8"/>
              <p:cNvSpPr/>
              <p:nvPr/>
            </p:nvSpPr>
            <p:spPr>
              <a:xfrm>
                <a:off x="4000075" y="4000325"/>
                <a:ext cx="147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4" y="49"/>
                    </a:cubicBezTo>
                    <a:cubicBezTo>
                      <a:pt x="0" y="175"/>
                      <a:pt x="74" y="425"/>
                      <a:pt x="273" y="444"/>
                    </a:cubicBezTo>
                    <a:cubicBezTo>
                      <a:pt x="281" y="445"/>
                      <a:pt x="289" y="446"/>
                      <a:pt x="296" y="446"/>
                    </a:cubicBezTo>
                    <a:cubicBezTo>
                      <a:pt x="479" y="446"/>
                      <a:pt x="590" y="229"/>
                      <a:pt x="469" y="81"/>
                    </a:cubicBezTo>
                    <a:cubicBezTo>
                      <a:pt x="425" y="28"/>
                      <a:pt x="36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8"/>
              <p:cNvSpPr/>
              <p:nvPr/>
            </p:nvSpPr>
            <p:spPr>
              <a:xfrm>
                <a:off x="3986800" y="3983800"/>
                <a:ext cx="141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6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67"/>
                      <a:pt x="72" y="405"/>
                      <a:pt x="261" y="424"/>
                    </a:cubicBezTo>
                    <a:cubicBezTo>
                      <a:pt x="270" y="425"/>
                      <a:pt x="279" y="426"/>
                      <a:pt x="288" y="426"/>
                    </a:cubicBezTo>
                    <a:cubicBezTo>
                      <a:pt x="462" y="426"/>
                      <a:pt x="564" y="221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8"/>
              <p:cNvSpPr/>
              <p:nvPr/>
            </p:nvSpPr>
            <p:spPr>
              <a:xfrm>
                <a:off x="3973550" y="3967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1" y="162"/>
                      <a:pt x="68" y="390"/>
                      <a:pt x="248" y="409"/>
                    </a:cubicBezTo>
                    <a:cubicBezTo>
                      <a:pt x="256" y="410"/>
                      <a:pt x="264" y="410"/>
                      <a:pt x="272" y="410"/>
                    </a:cubicBezTo>
                    <a:cubicBezTo>
                      <a:pt x="441" y="410"/>
                      <a:pt x="539" y="213"/>
                      <a:pt x="428" y="78"/>
                    </a:cubicBezTo>
                    <a:cubicBezTo>
                      <a:pt x="388" y="27"/>
                      <a:pt x="329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8"/>
              <p:cNvSpPr/>
              <p:nvPr/>
            </p:nvSpPr>
            <p:spPr>
              <a:xfrm>
                <a:off x="3960300" y="3950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7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5" y="392"/>
                      <a:pt x="251" y="392"/>
                      <a:pt x="257" y="392"/>
                    </a:cubicBezTo>
                    <a:cubicBezTo>
                      <a:pt x="417" y="392"/>
                      <a:pt x="514" y="203"/>
                      <a:pt x="408" y="73"/>
                    </a:cubicBezTo>
                    <a:cubicBezTo>
                      <a:pt x="370" y="25"/>
                      <a:pt x="314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8"/>
              <p:cNvSpPr/>
              <p:nvPr/>
            </p:nvSpPr>
            <p:spPr>
              <a:xfrm>
                <a:off x="3946950" y="393417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9" y="0"/>
                    </a:moveTo>
                    <a:cubicBezTo>
                      <a:pt x="208" y="0"/>
                      <a:pt x="166" y="15"/>
                      <a:pt x="133" y="44"/>
                    </a:cubicBezTo>
                    <a:cubicBezTo>
                      <a:pt x="1" y="147"/>
                      <a:pt x="65" y="356"/>
                      <a:pt x="229" y="372"/>
                    </a:cubicBezTo>
                    <a:cubicBezTo>
                      <a:pt x="236" y="372"/>
                      <a:pt x="242" y="373"/>
                      <a:pt x="248" y="373"/>
                    </a:cubicBezTo>
                    <a:cubicBezTo>
                      <a:pt x="401" y="373"/>
                      <a:pt x="492" y="193"/>
                      <a:pt x="393" y="70"/>
                    </a:cubicBezTo>
                    <a:cubicBezTo>
                      <a:pt x="357" y="24"/>
                      <a:pt x="303" y="0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8"/>
              <p:cNvSpPr/>
              <p:nvPr/>
            </p:nvSpPr>
            <p:spPr>
              <a:xfrm>
                <a:off x="3933700" y="39176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6" y="0"/>
                    </a:moveTo>
                    <a:cubicBezTo>
                      <a:pt x="196" y="0"/>
                      <a:pt x="156" y="14"/>
                      <a:pt x="123" y="42"/>
                    </a:cubicBezTo>
                    <a:cubicBezTo>
                      <a:pt x="1" y="138"/>
                      <a:pt x="58" y="337"/>
                      <a:pt x="216" y="353"/>
                    </a:cubicBezTo>
                    <a:cubicBezTo>
                      <a:pt x="223" y="354"/>
                      <a:pt x="229" y="354"/>
                      <a:pt x="235" y="354"/>
                    </a:cubicBezTo>
                    <a:cubicBezTo>
                      <a:pt x="381" y="354"/>
                      <a:pt x="466" y="184"/>
                      <a:pt x="373" y="67"/>
                    </a:cubicBezTo>
                    <a:cubicBezTo>
                      <a:pt x="339" y="24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8"/>
              <p:cNvSpPr/>
              <p:nvPr/>
            </p:nvSpPr>
            <p:spPr>
              <a:xfrm>
                <a:off x="3920450" y="3901125"/>
                <a:ext cx="110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9"/>
                    </a:cubicBezTo>
                    <a:cubicBezTo>
                      <a:pt x="0" y="132"/>
                      <a:pt x="55" y="318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58" y="335"/>
                      <a:pt x="440" y="172"/>
                      <a:pt x="351" y="61"/>
                    </a:cubicBezTo>
                    <a:cubicBezTo>
                      <a:pt x="318" y="21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8"/>
              <p:cNvSpPr/>
              <p:nvPr/>
            </p:nvSpPr>
            <p:spPr>
              <a:xfrm>
                <a:off x="3907200" y="3884650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6"/>
                    </a:cubicBezTo>
                    <a:cubicBezTo>
                      <a:pt x="0" y="122"/>
                      <a:pt x="51" y="299"/>
                      <a:pt x="193" y="315"/>
                    </a:cubicBezTo>
                    <a:cubicBezTo>
                      <a:pt x="198" y="316"/>
                      <a:pt x="203" y="316"/>
                      <a:pt x="208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8"/>
              <p:cNvSpPr/>
              <p:nvPr/>
            </p:nvSpPr>
            <p:spPr>
              <a:xfrm>
                <a:off x="4110950" y="4101525"/>
                <a:ext cx="189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7" extrusionOk="0">
                    <a:moveTo>
                      <a:pt x="381" y="0"/>
                    </a:moveTo>
                    <a:cubicBezTo>
                      <a:pt x="317" y="0"/>
                      <a:pt x="252" y="22"/>
                      <a:pt x="199" y="67"/>
                    </a:cubicBezTo>
                    <a:cubicBezTo>
                      <a:pt x="0" y="227"/>
                      <a:pt x="93" y="549"/>
                      <a:pt x="350" y="574"/>
                    </a:cubicBezTo>
                    <a:cubicBezTo>
                      <a:pt x="362" y="576"/>
                      <a:pt x="374" y="576"/>
                      <a:pt x="385" y="576"/>
                    </a:cubicBezTo>
                    <a:cubicBezTo>
                      <a:pt x="618" y="576"/>
                      <a:pt x="758" y="298"/>
                      <a:pt x="604" y="108"/>
                    </a:cubicBezTo>
                    <a:cubicBezTo>
                      <a:pt x="548" y="37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38"/>
              <p:cNvSpPr/>
              <p:nvPr/>
            </p:nvSpPr>
            <p:spPr>
              <a:xfrm>
                <a:off x="4097600" y="4085000"/>
                <a:ext cx="185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559" extrusionOk="0">
                    <a:moveTo>
                      <a:pt x="369" y="1"/>
                    </a:moveTo>
                    <a:cubicBezTo>
                      <a:pt x="308" y="1"/>
                      <a:pt x="246" y="21"/>
                      <a:pt x="193" y="62"/>
                    </a:cubicBezTo>
                    <a:cubicBezTo>
                      <a:pt x="1" y="220"/>
                      <a:pt x="94" y="532"/>
                      <a:pt x="341" y="557"/>
                    </a:cubicBezTo>
                    <a:cubicBezTo>
                      <a:pt x="352" y="558"/>
                      <a:pt x="362" y="559"/>
                      <a:pt x="372" y="559"/>
                    </a:cubicBezTo>
                    <a:cubicBezTo>
                      <a:pt x="602" y="559"/>
                      <a:pt x="740" y="289"/>
                      <a:pt x="589" y="104"/>
                    </a:cubicBezTo>
                    <a:cubicBezTo>
                      <a:pt x="532" y="36"/>
                      <a:pt x="451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38"/>
              <p:cNvSpPr/>
              <p:nvPr/>
            </p:nvSpPr>
            <p:spPr>
              <a:xfrm>
                <a:off x="4084350" y="4068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2"/>
                    </a:cubicBezTo>
                    <a:cubicBezTo>
                      <a:pt x="0" y="213"/>
                      <a:pt x="90" y="512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82" y="540"/>
                      <a:pt x="710" y="279"/>
                      <a:pt x="566" y="101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38"/>
              <p:cNvSpPr/>
              <p:nvPr/>
            </p:nvSpPr>
            <p:spPr>
              <a:xfrm>
                <a:off x="4071100" y="4051925"/>
                <a:ext cx="171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0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0" y="58"/>
                    </a:cubicBezTo>
                    <a:cubicBezTo>
                      <a:pt x="0" y="203"/>
                      <a:pt x="84" y="495"/>
                      <a:pt x="315" y="518"/>
                    </a:cubicBezTo>
                    <a:cubicBezTo>
                      <a:pt x="326" y="519"/>
                      <a:pt x="336" y="519"/>
                      <a:pt x="346" y="519"/>
                    </a:cubicBezTo>
                    <a:cubicBezTo>
                      <a:pt x="559" y="519"/>
                      <a:pt x="684" y="271"/>
                      <a:pt x="546" y="97"/>
                    </a:cubicBezTo>
                    <a:cubicBezTo>
                      <a:pt x="495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38"/>
              <p:cNvSpPr/>
              <p:nvPr/>
            </p:nvSpPr>
            <p:spPr>
              <a:xfrm>
                <a:off x="4057825" y="403542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1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1" y="197"/>
                      <a:pt x="84" y="477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9" y="504"/>
                      <a:pt x="663" y="261"/>
                      <a:pt x="528" y="95"/>
                    </a:cubicBezTo>
                    <a:cubicBezTo>
                      <a:pt x="478" y="32"/>
                      <a:pt x="405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38"/>
              <p:cNvSpPr/>
              <p:nvPr/>
            </p:nvSpPr>
            <p:spPr>
              <a:xfrm>
                <a:off x="4044575" y="4018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92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4" y="249"/>
                      <a:pt x="508" y="92"/>
                    </a:cubicBezTo>
                    <a:cubicBezTo>
                      <a:pt x="459" y="32"/>
                      <a:pt x="388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38"/>
              <p:cNvSpPr/>
              <p:nvPr/>
            </p:nvSpPr>
            <p:spPr>
              <a:xfrm>
                <a:off x="4031250" y="4002350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6" y="1"/>
                    </a:moveTo>
                    <a:cubicBezTo>
                      <a:pt x="255" y="1"/>
                      <a:pt x="203" y="17"/>
                      <a:pt x="161" y="52"/>
                    </a:cubicBezTo>
                    <a:cubicBezTo>
                      <a:pt x="0" y="184"/>
                      <a:pt x="77" y="444"/>
                      <a:pt x="283" y="463"/>
                    </a:cubicBezTo>
                    <a:cubicBezTo>
                      <a:pt x="292" y="464"/>
                      <a:pt x="301" y="465"/>
                      <a:pt x="310" y="465"/>
                    </a:cubicBezTo>
                    <a:cubicBezTo>
                      <a:pt x="503" y="465"/>
                      <a:pt x="614" y="241"/>
                      <a:pt x="489" y="87"/>
                    </a:cubicBezTo>
                    <a:cubicBezTo>
                      <a:pt x="443" y="30"/>
                      <a:pt x="375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38"/>
              <p:cNvSpPr/>
              <p:nvPr/>
            </p:nvSpPr>
            <p:spPr>
              <a:xfrm>
                <a:off x="4017975" y="3985800"/>
                <a:ext cx="147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9" extrusionOk="0">
                    <a:moveTo>
                      <a:pt x="296" y="0"/>
                    </a:moveTo>
                    <a:cubicBezTo>
                      <a:pt x="247" y="0"/>
                      <a:pt x="197" y="17"/>
                      <a:pt x="155" y="52"/>
                    </a:cubicBezTo>
                    <a:cubicBezTo>
                      <a:pt x="1" y="177"/>
                      <a:pt x="75" y="425"/>
                      <a:pt x="274" y="447"/>
                    </a:cubicBezTo>
                    <a:cubicBezTo>
                      <a:pt x="282" y="448"/>
                      <a:pt x="290" y="448"/>
                      <a:pt x="297" y="448"/>
                    </a:cubicBezTo>
                    <a:cubicBezTo>
                      <a:pt x="480" y="448"/>
                      <a:pt x="590" y="232"/>
                      <a:pt x="470" y="84"/>
                    </a:cubicBezTo>
                    <a:cubicBezTo>
                      <a:pt x="426" y="29"/>
                      <a:pt x="362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38"/>
              <p:cNvSpPr/>
              <p:nvPr/>
            </p:nvSpPr>
            <p:spPr>
              <a:xfrm>
                <a:off x="4004725" y="3969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4" y="1"/>
                    </a:moveTo>
                    <a:cubicBezTo>
                      <a:pt x="236" y="1"/>
                      <a:pt x="189" y="16"/>
                      <a:pt x="148" y="48"/>
                    </a:cubicBezTo>
                    <a:cubicBezTo>
                      <a:pt x="1" y="171"/>
                      <a:pt x="71" y="408"/>
                      <a:pt x="261" y="428"/>
                    </a:cubicBezTo>
                    <a:cubicBezTo>
                      <a:pt x="269" y="429"/>
                      <a:pt x="277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7" y="28"/>
                      <a:pt x="345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38"/>
              <p:cNvSpPr/>
              <p:nvPr/>
            </p:nvSpPr>
            <p:spPr>
              <a:xfrm>
                <a:off x="3991475" y="3952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8"/>
                      <a:pt x="271" y="408"/>
                    </a:cubicBezTo>
                    <a:cubicBezTo>
                      <a:pt x="440" y="408"/>
                      <a:pt x="538" y="211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38"/>
              <p:cNvSpPr/>
              <p:nvPr/>
            </p:nvSpPr>
            <p:spPr>
              <a:xfrm>
                <a:off x="3978125" y="3936175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60" y="1"/>
                    </a:moveTo>
                    <a:cubicBezTo>
                      <a:pt x="217" y="1"/>
                      <a:pt x="173" y="15"/>
                      <a:pt x="136" y="44"/>
                    </a:cubicBezTo>
                    <a:cubicBezTo>
                      <a:pt x="1" y="153"/>
                      <a:pt x="68" y="372"/>
                      <a:pt x="239" y="391"/>
                    </a:cubicBezTo>
                    <a:cubicBezTo>
                      <a:pt x="246" y="392"/>
                      <a:pt x="254" y="393"/>
                      <a:pt x="262" y="393"/>
                    </a:cubicBezTo>
                    <a:cubicBezTo>
                      <a:pt x="421" y="393"/>
                      <a:pt x="517" y="202"/>
                      <a:pt x="412" y="73"/>
                    </a:cubicBezTo>
                    <a:cubicBezTo>
                      <a:pt x="374" y="26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38"/>
              <p:cNvSpPr/>
              <p:nvPr/>
            </p:nvSpPr>
            <p:spPr>
              <a:xfrm>
                <a:off x="3964875" y="391970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6" y="0"/>
                    </a:moveTo>
                    <a:cubicBezTo>
                      <a:pt x="205" y="0"/>
                      <a:pt x="163" y="14"/>
                      <a:pt x="129" y="41"/>
                    </a:cubicBezTo>
                    <a:cubicBezTo>
                      <a:pt x="1" y="147"/>
                      <a:pt x="65" y="353"/>
                      <a:pt x="229" y="369"/>
                    </a:cubicBezTo>
                    <a:cubicBezTo>
                      <a:pt x="236" y="370"/>
                      <a:pt x="244" y="370"/>
                      <a:pt x="252" y="370"/>
                    </a:cubicBezTo>
                    <a:cubicBezTo>
                      <a:pt x="402" y="370"/>
                      <a:pt x="491" y="193"/>
                      <a:pt x="393" y="70"/>
                    </a:cubicBezTo>
                    <a:cubicBezTo>
                      <a:pt x="356" y="24"/>
                      <a:pt x="301" y="0"/>
                      <a:pt x="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38"/>
              <p:cNvSpPr/>
              <p:nvPr/>
            </p:nvSpPr>
            <p:spPr>
              <a:xfrm>
                <a:off x="3951625" y="3903150"/>
                <a:ext cx="116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4" extrusionOk="0">
                    <a:moveTo>
                      <a:pt x="234" y="0"/>
                    </a:moveTo>
                    <a:cubicBezTo>
                      <a:pt x="195" y="0"/>
                      <a:pt x="156" y="13"/>
                      <a:pt x="122" y="41"/>
                    </a:cubicBezTo>
                    <a:cubicBezTo>
                      <a:pt x="0" y="138"/>
                      <a:pt x="58" y="337"/>
                      <a:pt x="216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5" y="184"/>
                      <a:pt x="370" y="67"/>
                    </a:cubicBezTo>
                    <a:cubicBezTo>
                      <a:pt x="335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38"/>
              <p:cNvSpPr/>
              <p:nvPr/>
            </p:nvSpPr>
            <p:spPr>
              <a:xfrm>
                <a:off x="3938350" y="38866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0"/>
                    </a:moveTo>
                    <a:cubicBezTo>
                      <a:pt x="185" y="0"/>
                      <a:pt x="147" y="13"/>
                      <a:pt x="117" y="38"/>
                    </a:cubicBezTo>
                    <a:cubicBezTo>
                      <a:pt x="1" y="131"/>
                      <a:pt x="56" y="318"/>
                      <a:pt x="203" y="334"/>
                    </a:cubicBezTo>
                    <a:cubicBezTo>
                      <a:pt x="210" y="334"/>
                      <a:pt x="216" y="335"/>
                      <a:pt x="223" y="335"/>
                    </a:cubicBezTo>
                    <a:cubicBezTo>
                      <a:pt x="359" y="335"/>
                      <a:pt x="440" y="174"/>
                      <a:pt x="351" y="64"/>
                    </a:cubicBezTo>
                    <a:cubicBezTo>
                      <a:pt x="318" y="22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38"/>
              <p:cNvSpPr/>
              <p:nvPr/>
            </p:nvSpPr>
            <p:spPr>
              <a:xfrm>
                <a:off x="3925100" y="3870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1"/>
                    </a:moveTo>
                    <a:cubicBezTo>
                      <a:pt x="175" y="1"/>
                      <a:pt x="139" y="12"/>
                      <a:pt x="110" y="36"/>
                    </a:cubicBezTo>
                    <a:cubicBezTo>
                      <a:pt x="1" y="123"/>
                      <a:pt x="52" y="299"/>
                      <a:pt x="190" y="315"/>
                    </a:cubicBezTo>
                    <a:cubicBezTo>
                      <a:pt x="197" y="316"/>
                      <a:pt x="203" y="317"/>
                      <a:pt x="209" y="317"/>
                    </a:cubicBezTo>
                    <a:cubicBezTo>
                      <a:pt x="340" y="317"/>
                      <a:pt x="418" y="163"/>
                      <a:pt x="332" y="58"/>
                    </a:cubicBezTo>
                    <a:cubicBezTo>
                      <a:pt x="301" y="20"/>
                      <a:pt x="256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38"/>
              <p:cNvSpPr/>
              <p:nvPr/>
            </p:nvSpPr>
            <p:spPr>
              <a:xfrm>
                <a:off x="4128775" y="4087050"/>
                <a:ext cx="190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7" extrusionOk="0">
                    <a:moveTo>
                      <a:pt x="384" y="0"/>
                    </a:moveTo>
                    <a:cubicBezTo>
                      <a:pt x="320" y="0"/>
                      <a:pt x="256" y="21"/>
                      <a:pt x="203" y="64"/>
                    </a:cubicBezTo>
                    <a:cubicBezTo>
                      <a:pt x="1" y="225"/>
                      <a:pt x="97" y="549"/>
                      <a:pt x="354" y="575"/>
                    </a:cubicBezTo>
                    <a:cubicBezTo>
                      <a:pt x="364" y="576"/>
                      <a:pt x="375" y="576"/>
                      <a:pt x="385" y="576"/>
                    </a:cubicBezTo>
                    <a:cubicBezTo>
                      <a:pt x="621" y="576"/>
                      <a:pt x="762" y="297"/>
                      <a:pt x="608" y="106"/>
                    </a:cubicBezTo>
                    <a:cubicBezTo>
                      <a:pt x="551" y="36"/>
                      <a:pt x="468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38"/>
              <p:cNvSpPr/>
              <p:nvPr/>
            </p:nvSpPr>
            <p:spPr>
              <a:xfrm>
                <a:off x="4115525" y="4070525"/>
                <a:ext cx="184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7" extrusionOk="0">
                    <a:moveTo>
                      <a:pt x="370" y="0"/>
                    </a:moveTo>
                    <a:cubicBezTo>
                      <a:pt x="308" y="0"/>
                      <a:pt x="245" y="21"/>
                      <a:pt x="193" y="63"/>
                    </a:cubicBezTo>
                    <a:cubicBezTo>
                      <a:pt x="0" y="220"/>
                      <a:pt x="93" y="532"/>
                      <a:pt x="341" y="555"/>
                    </a:cubicBezTo>
                    <a:cubicBezTo>
                      <a:pt x="351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5" y="101"/>
                    </a:cubicBezTo>
                    <a:cubicBezTo>
                      <a:pt x="531" y="34"/>
                      <a:pt x="451" y="0"/>
                      <a:pt x="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38"/>
              <p:cNvSpPr/>
              <p:nvPr/>
            </p:nvSpPr>
            <p:spPr>
              <a:xfrm>
                <a:off x="4102275" y="4053975"/>
                <a:ext cx="177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1" extrusionOk="0">
                    <a:moveTo>
                      <a:pt x="354" y="0"/>
                    </a:moveTo>
                    <a:cubicBezTo>
                      <a:pt x="295" y="0"/>
                      <a:pt x="236" y="20"/>
                      <a:pt x="186" y="60"/>
                    </a:cubicBezTo>
                    <a:cubicBezTo>
                      <a:pt x="0" y="211"/>
                      <a:pt x="90" y="513"/>
                      <a:pt x="328" y="538"/>
                    </a:cubicBezTo>
                    <a:cubicBezTo>
                      <a:pt x="338" y="540"/>
                      <a:pt x="348" y="540"/>
                      <a:pt x="359" y="540"/>
                    </a:cubicBezTo>
                    <a:cubicBezTo>
                      <a:pt x="578" y="540"/>
                      <a:pt x="710" y="280"/>
                      <a:pt x="566" y="101"/>
                    </a:cubicBezTo>
                    <a:cubicBezTo>
                      <a:pt x="512" y="35"/>
                      <a:pt x="434" y="0"/>
                      <a:pt x="3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38"/>
              <p:cNvSpPr/>
              <p:nvPr/>
            </p:nvSpPr>
            <p:spPr>
              <a:xfrm>
                <a:off x="4089000" y="4037400"/>
                <a:ext cx="1715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2" extrusionOk="0">
                    <a:moveTo>
                      <a:pt x="342" y="1"/>
                    </a:moveTo>
                    <a:cubicBezTo>
                      <a:pt x="286" y="1"/>
                      <a:pt x="229" y="19"/>
                      <a:pt x="181" y="57"/>
                    </a:cubicBezTo>
                    <a:cubicBezTo>
                      <a:pt x="1" y="202"/>
                      <a:pt x="84" y="494"/>
                      <a:pt x="316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7" y="522"/>
                      <a:pt x="685" y="271"/>
                      <a:pt x="547" y="99"/>
                    </a:cubicBezTo>
                    <a:cubicBezTo>
                      <a:pt x="495" y="34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38"/>
              <p:cNvSpPr/>
              <p:nvPr/>
            </p:nvSpPr>
            <p:spPr>
              <a:xfrm>
                <a:off x="4075750" y="4020875"/>
                <a:ext cx="165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5" extrusionOk="0">
                    <a:moveTo>
                      <a:pt x="330" y="1"/>
                    </a:moveTo>
                    <a:cubicBezTo>
                      <a:pt x="275" y="1"/>
                      <a:pt x="220" y="19"/>
                      <a:pt x="174" y="56"/>
                    </a:cubicBezTo>
                    <a:cubicBezTo>
                      <a:pt x="0" y="198"/>
                      <a:pt x="81" y="481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8" y="504"/>
                      <a:pt x="660" y="261"/>
                      <a:pt x="524" y="95"/>
                    </a:cubicBezTo>
                    <a:cubicBezTo>
                      <a:pt x="475" y="33"/>
                      <a:pt x="403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38"/>
              <p:cNvSpPr/>
              <p:nvPr/>
            </p:nvSpPr>
            <p:spPr>
              <a:xfrm>
                <a:off x="4062500" y="4004375"/>
                <a:ext cx="158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4" extrusionOk="0">
                    <a:moveTo>
                      <a:pt x="317" y="1"/>
                    </a:moveTo>
                    <a:cubicBezTo>
                      <a:pt x="264" y="1"/>
                      <a:pt x="210" y="18"/>
                      <a:pt x="164" y="54"/>
                    </a:cubicBezTo>
                    <a:cubicBezTo>
                      <a:pt x="0" y="189"/>
                      <a:pt x="81" y="459"/>
                      <a:pt x="293" y="482"/>
                    </a:cubicBezTo>
                    <a:cubicBezTo>
                      <a:pt x="302" y="483"/>
                      <a:pt x="311" y="483"/>
                      <a:pt x="319" y="483"/>
                    </a:cubicBezTo>
                    <a:cubicBezTo>
                      <a:pt x="516" y="483"/>
                      <a:pt x="634" y="250"/>
                      <a:pt x="505" y="90"/>
                    </a:cubicBezTo>
                    <a:cubicBezTo>
                      <a:pt x="457" y="31"/>
                      <a:pt x="388" y="1"/>
                      <a:pt x="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38"/>
              <p:cNvSpPr/>
              <p:nvPr/>
            </p:nvSpPr>
            <p:spPr>
              <a:xfrm>
                <a:off x="4049150" y="3987825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09" y="0"/>
                    </a:moveTo>
                    <a:cubicBezTo>
                      <a:pt x="257" y="0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4" y="466"/>
                    </a:cubicBezTo>
                    <a:cubicBezTo>
                      <a:pt x="291" y="466"/>
                      <a:pt x="299" y="467"/>
                      <a:pt x="307" y="467"/>
                    </a:cubicBezTo>
                    <a:cubicBezTo>
                      <a:pt x="499" y="467"/>
                      <a:pt x="616" y="241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38"/>
              <p:cNvSpPr/>
              <p:nvPr/>
            </p:nvSpPr>
            <p:spPr>
              <a:xfrm>
                <a:off x="4035900" y="3971300"/>
                <a:ext cx="14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7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5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78" y="446"/>
                      <a:pt x="286" y="446"/>
                      <a:pt x="294" y="446"/>
                    </a:cubicBezTo>
                    <a:cubicBezTo>
                      <a:pt x="479" y="446"/>
                      <a:pt x="587" y="230"/>
                      <a:pt x="470" y="82"/>
                    </a:cubicBezTo>
                    <a:cubicBezTo>
                      <a:pt x="426" y="29"/>
                      <a:pt x="361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38"/>
              <p:cNvSpPr/>
              <p:nvPr/>
            </p:nvSpPr>
            <p:spPr>
              <a:xfrm>
                <a:off x="4022650" y="3954750"/>
                <a:ext cx="141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8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50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7"/>
                      <a:pt x="279" y="428"/>
                      <a:pt x="287" y="428"/>
                    </a:cubicBezTo>
                    <a:cubicBezTo>
                      <a:pt x="461" y="428"/>
                      <a:pt x="563" y="223"/>
                      <a:pt x="447" y="82"/>
                    </a:cubicBezTo>
                    <a:cubicBezTo>
                      <a:pt x="405" y="29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38"/>
              <p:cNvSpPr/>
              <p:nvPr/>
            </p:nvSpPr>
            <p:spPr>
              <a:xfrm>
                <a:off x="4009375" y="3938225"/>
                <a:ext cx="13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11" extrusionOk="0">
                    <a:moveTo>
                      <a:pt x="271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1" y="161"/>
                      <a:pt x="68" y="390"/>
                      <a:pt x="252" y="409"/>
                    </a:cubicBezTo>
                    <a:cubicBezTo>
                      <a:pt x="259" y="410"/>
                      <a:pt x="267" y="410"/>
                      <a:pt x="275" y="410"/>
                    </a:cubicBezTo>
                    <a:cubicBezTo>
                      <a:pt x="441" y="410"/>
                      <a:pt x="539" y="213"/>
                      <a:pt x="432" y="78"/>
                    </a:cubicBezTo>
                    <a:cubicBezTo>
                      <a:pt x="391" y="27"/>
                      <a:pt x="331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38"/>
              <p:cNvSpPr/>
              <p:nvPr/>
            </p:nvSpPr>
            <p:spPr>
              <a:xfrm>
                <a:off x="3996050" y="392172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5" y="391"/>
                      <a:pt x="251" y="392"/>
                      <a:pt x="258" y="392"/>
                    </a:cubicBezTo>
                    <a:cubicBezTo>
                      <a:pt x="420" y="392"/>
                      <a:pt x="517" y="202"/>
                      <a:pt x="412" y="73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38"/>
              <p:cNvSpPr/>
              <p:nvPr/>
            </p:nvSpPr>
            <p:spPr>
              <a:xfrm>
                <a:off x="3982800" y="3905150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5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8"/>
                      <a:pt x="61" y="353"/>
                      <a:pt x="225" y="373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91" y="194"/>
                      <a:pt x="389" y="70"/>
                    </a:cubicBezTo>
                    <a:cubicBezTo>
                      <a:pt x="352" y="24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38"/>
              <p:cNvSpPr/>
              <p:nvPr/>
            </p:nvSpPr>
            <p:spPr>
              <a:xfrm>
                <a:off x="3969525" y="3888650"/>
                <a:ext cx="116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3" extrusionOk="0">
                    <a:moveTo>
                      <a:pt x="232" y="1"/>
                    </a:moveTo>
                    <a:cubicBezTo>
                      <a:pt x="194" y="1"/>
                      <a:pt x="155" y="13"/>
                      <a:pt x="123" y="39"/>
                    </a:cubicBezTo>
                    <a:cubicBezTo>
                      <a:pt x="1" y="139"/>
                      <a:pt x="59" y="335"/>
                      <a:pt x="216" y="351"/>
                    </a:cubicBezTo>
                    <a:cubicBezTo>
                      <a:pt x="224" y="352"/>
                      <a:pt x="231" y="353"/>
                      <a:pt x="239" y="353"/>
                    </a:cubicBezTo>
                    <a:cubicBezTo>
                      <a:pt x="380" y="353"/>
                      <a:pt x="465" y="181"/>
                      <a:pt x="370" y="65"/>
                    </a:cubicBezTo>
                    <a:cubicBezTo>
                      <a:pt x="336" y="23"/>
                      <a:pt x="284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38"/>
              <p:cNvSpPr/>
              <p:nvPr/>
            </p:nvSpPr>
            <p:spPr>
              <a:xfrm>
                <a:off x="3956275" y="3872125"/>
                <a:ext cx="110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1" y="132"/>
                      <a:pt x="55" y="318"/>
                      <a:pt x="203" y="334"/>
                    </a:cubicBezTo>
                    <a:cubicBezTo>
                      <a:pt x="210" y="335"/>
                      <a:pt x="216" y="335"/>
                      <a:pt x="222" y="335"/>
                    </a:cubicBezTo>
                    <a:cubicBezTo>
                      <a:pt x="359" y="335"/>
                      <a:pt x="440" y="172"/>
                      <a:pt x="351" y="61"/>
                    </a:cubicBezTo>
                    <a:cubicBezTo>
                      <a:pt x="318" y="21"/>
                      <a:pt x="271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38"/>
              <p:cNvSpPr/>
              <p:nvPr/>
            </p:nvSpPr>
            <p:spPr>
              <a:xfrm>
                <a:off x="3943025" y="3855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1"/>
                    </a:moveTo>
                    <a:cubicBezTo>
                      <a:pt x="173" y="1"/>
                      <a:pt x="137" y="12"/>
                      <a:pt x="106" y="36"/>
                    </a:cubicBezTo>
                    <a:cubicBezTo>
                      <a:pt x="0" y="126"/>
                      <a:pt x="52" y="303"/>
                      <a:pt x="190" y="316"/>
                    </a:cubicBezTo>
                    <a:cubicBezTo>
                      <a:pt x="197" y="317"/>
                      <a:pt x="203" y="317"/>
                      <a:pt x="209" y="317"/>
                    </a:cubicBezTo>
                    <a:cubicBezTo>
                      <a:pt x="339" y="317"/>
                      <a:pt x="414" y="166"/>
                      <a:pt x="331" y="59"/>
                    </a:cubicBezTo>
                    <a:cubicBezTo>
                      <a:pt x="300" y="21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38"/>
              <p:cNvSpPr/>
              <p:nvPr/>
            </p:nvSpPr>
            <p:spPr>
              <a:xfrm>
                <a:off x="4159950" y="408907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5" y="0"/>
                    </a:moveTo>
                    <a:cubicBezTo>
                      <a:pt x="329" y="0"/>
                      <a:pt x="263" y="22"/>
                      <a:pt x="209" y="66"/>
                    </a:cubicBezTo>
                    <a:cubicBezTo>
                      <a:pt x="0" y="234"/>
                      <a:pt x="100" y="565"/>
                      <a:pt x="364" y="593"/>
                    </a:cubicBezTo>
                    <a:cubicBezTo>
                      <a:pt x="375" y="595"/>
                      <a:pt x="387" y="595"/>
                      <a:pt x="398" y="595"/>
                    </a:cubicBezTo>
                    <a:cubicBezTo>
                      <a:pt x="641" y="595"/>
                      <a:pt x="787" y="308"/>
                      <a:pt x="627" y="111"/>
                    </a:cubicBezTo>
                    <a:cubicBezTo>
                      <a:pt x="569" y="38"/>
                      <a:pt x="482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38"/>
              <p:cNvSpPr/>
              <p:nvPr/>
            </p:nvSpPr>
            <p:spPr>
              <a:xfrm>
                <a:off x="4146700" y="4072525"/>
                <a:ext cx="190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77" extrusionOk="0">
                    <a:moveTo>
                      <a:pt x="382" y="0"/>
                    </a:moveTo>
                    <a:cubicBezTo>
                      <a:pt x="318" y="0"/>
                      <a:pt x="254" y="22"/>
                      <a:pt x="199" y="66"/>
                    </a:cubicBezTo>
                    <a:cubicBezTo>
                      <a:pt x="0" y="227"/>
                      <a:pt x="97" y="548"/>
                      <a:pt x="351" y="574"/>
                    </a:cubicBezTo>
                    <a:cubicBezTo>
                      <a:pt x="362" y="575"/>
                      <a:pt x="374" y="576"/>
                      <a:pt x="385" y="576"/>
                    </a:cubicBezTo>
                    <a:cubicBezTo>
                      <a:pt x="622" y="576"/>
                      <a:pt x="761" y="298"/>
                      <a:pt x="608" y="108"/>
                    </a:cubicBezTo>
                    <a:cubicBezTo>
                      <a:pt x="549" y="37"/>
                      <a:pt x="466" y="0"/>
                      <a:pt x="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38"/>
              <p:cNvSpPr/>
              <p:nvPr/>
            </p:nvSpPr>
            <p:spPr>
              <a:xfrm>
                <a:off x="4133425" y="4056000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1"/>
                    </a:moveTo>
                    <a:cubicBezTo>
                      <a:pt x="307" y="1"/>
                      <a:pt x="245" y="21"/>
                      <a:pt x="194" y="62"/>
                    </a:cubicBezTo>
                    <a:cubicBezTo>
                      <a:pt x="1" y="220"/>
                      <a:pt x="94" y="531"/>
                      <a:pt x="342" y="557"/>
                    </a:cubicBezTo>
                    <a:cubicBezTo>
                      <a:pt x="352" y="558"/>
                      <a:pt x="362" y="559"/>
                      <a:pt x="373" y="559"/>
                    </a:cubicBezTo>
                    <a:cubicBezTo>
                      <a:pt x="602" y="559"/>
                      <a:pt x="737" y="289"/>
                      <a:pt x="586" y="104"/>
                    </a:cubicBezTo>
                    <a:cubicBezTo>
                      <a:pt x="531" y="36"/>
                      <a:pt x="450" y="1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38"/>
              <p:cNvSpPr/>
              <p:nvPr/>
            </p:nvSpPr>
            <p:spPr>
              <a:xfrm>
                <a:off x="4120175" y="4039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2"/>
                    </a:cubicBezTo>
                    <a:cubicBezTo>
                      <a:pt x="1" y="213"/>
                      <a:pt x="87" y="512"/>
                      <a:pt x="328" y="538"/>
                    </a:cubicBezTo>
                    <a:cubicBezTo>
                      <a:pt x="339" y="539"/>
                      <a:pt x="349" y="539"/>
                      <a:pt x="359" y="539"/>
                    </a:cubicBezTo>
                    <a:cubicBezTo>
                      <a:pt x="579" y="539"/>
                      <a:pt x="711" y="279"/>
                      <a:pt x="566" y="101"/>
                    </a:cubicBezTo>
                    <a:cubicBezTo>
                      <a:pt x="513" y="35"/>
                      <a:pt x="436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38"/>
              <p:cNvSpPr/>
              <p:nvPr/>
            </p:nvSpPr>
            <p:spPr>
              <a:xfrm>
                <a:off x="4106925" y="4022900"/>
                <a:ext cx="1712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1" extrusionOk="0">
                    <a:moveTo>
                      <a:pt x="345" y="1"/>
                    </a:moveTo>
                    <a:cubicBezTo>
                      <a:pt x="287" y="1"/>
                      <a:pt x="229" y="20"/>
                      <a:pt x="180" y="59"/>
                    </a:cubicBezTo>
                    <a:cubicBezTo>
                      <a:pt x="0" y="204"/>
                      <a:pt x="84" y="496"/>
                      <a:pt x="315" y="518"/>
                    </a:cubicBezTo>
                    <a:cubicBezTo>
                      <a:pt x="326" y="520"/>
                      <a:pt x="336" y="520"/>
                      <a:pt x="346" y="520"/>
                    </a:cubicBezTo>
                    <a:cubicBezTo>
                      <a:pt x="556" y="520"/>
                      <a:pt x="685" y="272"/>
                      <a:pt x="547" y="97"/>
                    </a:cubicBezTo>
                    <a:cubicBezTo>
                      <a:pt x="496" y="34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38"/>
              <p:cNvSpPr/>
              <p:nvPr/>
            </p:nvSpPr>
            <p:spPr>
              <a:xfrm>
                <a:off x="4093575" y="4006400"/>
                <a:ext cx="165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3" extrusionOk="0">
                    <a:moveTo>
                      <a:pt x="334" y="1"/>
                    </a:moveTo>
                    <a:cubicBezTo>
                      <a:pt x="278" y="1"/>
                      <a:pt x="222" y="19"/>
                      <a:pt x="174" y="57"/>
                    </a:cubicBezTo>
                    <a:cubicBezTo>
                      <a:pt x="1" y="198"/>
                      <a:pt x="84" y="478"/>
                      <a:pt x="309" y="500"/>
                    </a:cubicBezTo>
                    <a:cubicBezTo>
                      <a:pt x="320" y="502"/>
                      <a:pt x="330" y="502"/>
                      <a:pt x="340" y="502"/>
                    </a:cubicBezTo>
                    <a:cubicBezTo>
                      <a:pt x="543" y="502"/>
                      <a:pt x="663" y="258"/>
                      <a:pt x="528" y="92"/>
                    </a:cubicBezTo>
                    <a:cubicBezTo>
                      <a:pt x="479" y="32"/>
                      <a:pt x="407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38"/>
              <p:cNvSpPr/>
              <p:nvPr/>
            </p:nvSpPr>
            <p:spPr>
              <a:xfrm>
                <a:off x="4080400" y="3989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4" y="0"/>
                      <a:pt x="210" y="18"/>
                      <a:pt x="165" y="54"/>
                    </a:cubicBezTo>
                    <a:cubicBezTo>
                      <a:pt x="1" y="192"/>
                      <a:pt x="81" y="459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7" y="482"/>
                      <a:pt x="635" y="249"/>
                      <a:pt x="505" y="92"/>
                    </a:cubicBezTo>
                    <a:cubicBezTo>
                      <a:pt x="458" y="32"/>
                      <a:pt x="388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38"/>
              <p:cNvSpPr/>
              <p:nvPr/>
            </p:nvSpPr>
            <p:spPr>
              <a:xfrm>
                <a:off x="4067075" y="3973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7" y="0"/>
                    </a:moveTo>
                    <a:cubicBezTo>
                      <a:pt x="255" y="0"/>
                      <a:pt x="204" y="17"/>
                      <a:pt x="161" y="52"/>
                    </a:cubicBezTo>
                    <a:cubicBezTo>
                      <a:pt x="0" y="183"/>
                      <a:pt x="78" y="444"/>
                      <a:pt x="283" y="463"/>
                    </a:cubicBezTo>
                    <a:cubicBezTo>
                      <a:pt x="292" y="464"/>
                      <a:pt x="301" y="464"/>
                      <a:pt x="310" y="464"/>
                    </a:cubicBezTo>
                    <a:cubicBezTo>
                      <a:pt x="500" y="464"/>
                      <a:pt x="612" y="240"/>
                      <a:pt x="489" y="87"/>
                    </a:cubicBezTo>
                    <a:cubicBezTo>
                      <a:pt x="443" y="30"/>
                      <a:pt x="375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38"/>
              <p:cNvSpPr/>
              <p:nvPr/>
            </p:nvSpPr>
            <p:spPr>
              <a:xfrm>
                <a:off x="4053825" y="3956800"/>
                <a:ext cx="146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8" extrusionOk="0">
                    <a:moveTo>
                      <a:pt x="295" y="0"/>
                    </a:moveTo>
                    <a:cubicBezTo>
                      <a:pt x="246" y="0"/>
                      <a:pt x="196" y="17"/>
                      <a:pt x="154" y="52"/>
                    </a:cubicBezTo>
                    <a:cubicBezTo>
                      <a:pt x="0" y="177"/>
                      <a:pt x="74" y="424"/>
                      <a:pt x="270" y="447"/>
                    </a:cubicBezTo>
                    <a:cubicBezTo>
                      <a:pt x="278" y="448"/>
                      <a:pt x="286" y="448"/>
                      <a:pt x="294" y="448"/>
                    </a:cubicBezTo>
                    <a:cubicBezTo>
                      <a:pt x="479" y="448"/>
                      <a:pt x="587" y="232"/>
                      <a:pt x="469" y="84"/>
                    </a:cubicBezTo>
                    <a:cubicBezTo>
                      <a:pt x="424" y="29"/>
                      <a:pt x="359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38"/>
              <p:cNvSpPr/>
              <p:nvPr/>
            </p:nvSpPr>
            <p:spPr>
              <a:xfrm>
                <a:off x="4040475" y="3940250"/>
                <a:ext cx="142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29" extrusionOk="0">
                    <a:moveTo>
                      <a:pt x="285" y="1"/>
                    </a:moveTo>
                    <a:cubicBezTo>
                      <a:pt x="238" y="1"/>
                      <a:pt x="191" y="16"/>
                      <a:pt x="152" y="48"/>
                    </a:cubicBezTo>
                    <a:cubicBezTo>
                      <a:pt x="1" y="167"/>
                      <a:pt x="71" y="408"/>
                      <a:pt x="264" y="428"/>
                    </a:cubicBezTo>
                    <a:cubicBezTo>
                      <a:pt x="272" y="428"/>
                      <a:pt x="280" y="429"/>
                      <a:pt x="287" y="429"/>
                    </a:cubicBezTo>
                    <a:cubicBezTo>
                      <a:pt x="463" y="429"/>
                      <a:pt x="568" y="222"/>
                      <a:pt x="451" y="80"/>
                    </a:cubicBezTo>
                    <a:cubicBezTo>
                      <a:pt x="409" y="28"/>
                      <a:pt x="34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38"/>
              <p:cNvSpPr/>
              <p:nvPr/>
            </p:nvSpPr>
            <p:spPr>
              <a:xfrm>
                <a:off x="4027225" y="3923750"/>
                <a:ext cx="135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08" extrusionOk="0">
                    <a:moveTo>
                      <a:pt x="273" y="1"/>
                    </a:moveTo>
                    <a:cubicBezTo>
                      <a:pt x="227" y="1"/>
                      <a:pt x="181" y="16"/>
                      <a:pt x="142" y="46"/>
                    </a:cubicBezTo>
                    <a:cubicBezTo>
                      <a:pt x="0" y="159"/>
                      <a:pt x="68" y="390"/>
                      <a:pt x="251" y="406"/>
                    </a:cubicBezTo>
                    <a:cubicBezTo>
                      <a:pt x="259" y="407"/>
                      <a:pt x="267" y="407"/>
                      <a:pt x="274" y="407"/>
                    </a:cubicBezTo>
                    <a:cubicBezTo>
                      <a:pt x="441" y="407"/>
                      <a:pt x="542" y="210"/>
                      <a:pt x="431" y="75"/>
                    </a:cubicBezTo>
                    <a:cubicBezTo>
                      <a:pt x="391" y="26"/>
                      <a:pt x="332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38"/>
              <p:cNvSpPr/>
              <p:nvPr/>
            </p:nvSpPr>
            <p:spPr>
              <a:xfrm>
                <a:off x="4013975" y="3907175"/>
                <a:ext cx="129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93" extrusionOk="0">
                    <a:moveTo>
                      <a:pt x="258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4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21" y="392"/>
                      <a:pt x="516" y="202"/>
                      <a:pt x="411" y="73"/>
                    </a:cubicBezTo>
                    <a:cubicBezTo>
                      <a:pt x="373" y="25"/>
                      <a:pt x="316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38"/>
              <p:cNvSpPr/>
              <p:nvPr/>
            </p:nvSpPr>
            <p:spPr>
              <a:xfrm>
                <a:off x="4000700" y="389070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0"/>
                    </a:moveTo>
                    <a:cubicBezTo>
                      <a:pt x="205" y="0"/>
                      <a:pt x="164" y="14"/>
                      <a:pt x="129" y="41"/>
                    </a:cubicBezTo>
                    <a:cubicBezTo>
                      <a:pt x="1" y="147"/>
                      <a:pt x="62" y="353"/>
                      <a:pt x="226" y="369"/>
                    </a:cubicBezTo>
                    <a:cubicBezTo>
                      <a:pt x="234" y="370"/>
                      <a:pt x="242" y="370"/>
                      <a:pt x="249" y="370"/>
                    </a:cubicBezTo>
                    <a:cubicBezTo>
                      <a:pt x="402" y="370"/>
                      <a:pt x="491" y="192"/>
                      <a:pt x="390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8"/>
              <p:cNvSpPr/>
              <p:nvPr/>
            </p:nvSpPr>
            <p:spPr>
              <a:xfrm>
                <a:off x="3987450" y="387412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2" y="0"/>
                      <a:pt x="154" y="13"/>
                      <a:pt x="123" y="39"/>
                    </a:cubicBezTo>
                    <a:cubicBezTo>
                      <a:pt x="1" y="138"/>
                      <a:pt x="58" y="338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78" y="355"/>
                      <a:pt x="466" y="185"/>
                      <a:pt x="370" y="68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8"/>
              <p:cNvSpPr/>
              <p:nvPr/>
            </p:nvSpPr>
            <p:spPr>
              <a:xfrm>
                <a:off x="3974200" y="3857600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1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17"/>
                      <a:pt x="203" y="333"/>
                    </a:cubicBezTo>
                    <a:cubicBezTo>
                      <a:pt x="209" y="334"/>
                      <a:pt x="216" y="334"/>
                      <a:pt x="222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8"/>
              <p:cNvSpPr/>
              <p:nvPr/>
            </p:nvSpPr>
            <p:spPr>
              <a:xfrm>
                <a:off x="3960850" y="3841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3"/>
                      <a:pt x="52" y="299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8" y="162"/>
                      <a:pt x="335" y="58"/>
                    </a:cubicBezTo>
                    <a:cubicBezTo>
                      <a:pt x="302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8"/>
              <p:cNvSpPr/>
              <p:nvPr/>
            </p:nvSpPr>
            <p:spPr>
              <a:xfrm>
                <a:off x="4191125" y="4091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9" y="1"/>
                    </a:moveTo>
                    <a:cubicBezTo>
                      <a:pt x="341" y="1"/>
                      <a:pt x="273" y="23"/>
                      <a:pt x="216" y="69"/>
                    </a:cubicBezTo>
                    <a:cubicBezTo>
                      <a:pt x="0" y="239"/>
                      <a:pt x="103" y="583"/>
                      <a:pt x="376" y="612"/>
                    </a:cubicBezTo>
                    <a:cubicBezTo>
                      <a:pt x="388" y="613"/>
                      <a:pt x="400" y="614"/>
                      <a:pt x="411" y="614"/>
                    </a:cubicBezTo>
                    <a:cubicBezTo>
                      <a:pt x="660" y="614"/>
                      <a:pt x="809" y="317"/>
                      <a:pt x="646" y="114"/>
                    </a:cubicBezTo>
                    <a:cubicBezTo>
                      <a:pt x="586" y="39"/>
                      <a:pt x="498" y="1"/>
                      <a:pt x="4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8"/>
              <p:cNvSpPr/>
              <p:nvPr/>
            </p:nvSpPr>
            <p:spPr>
              <a:xfrm>
                <a:off x="4177875" y="407452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3" y="1"/>
                    </a:moveTo>
                    <a:cubicBezTo>
                      <a:pt x="327" y="1"/>
                      <a:pt x="261" y="22"/>
                      <a:pt x="206" y="67"/>
                    </a:cubicBezTo>
                    <a:cubicBezTo>
                      <a:pt x="0" y="234"/>
                      <a:pt x="100" y="568"/>
                      <a:pt x="363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6" y="308"/>
                      <a:pt x="627" y="112"/>
                    </a:cubicBezTo>
                    <a:cubicBezTo>
                      <a:pt x="566" y="39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8"/>
              <p:cNvSpPr/>
              <p:nvPr/>
            </p:nvSpPr>
            <p:spPr>
              <a:xfrm>
                <a:off x="4164600" y="4058025"/>
                <a:ext cx="19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8" extrusionOk="0">
                    <a:moveTo>
                      <a:pt x="382" y="1"/>
                    </a:moveTo>
                    <a:cubicBezTo>
                      <a:pt x="318" y="1"/>
                      <a:pt x="254" y="22"/>
                      <a:pt x="200" y="65"/>
                    </a:cubicBezTo>
                    <a:cubicBezTo>
                      <a:pt x="1" y="225"/>
                      <a:pt x="97" y="550"/>
                      <a:pt x="351" y="576"/>
                    </a:cubicBezTo>
                    <a:cubicBezTo>
                      <a:pt x="362" y="577"/>
                      <a:pt x="372" y="577"/>
                      <a:pt x="382" y="577"/>
                    </a:cubicBezTo>
                    <a:cubicBezTo>
                      <a:pt x="621" y="577"/>
                      <a:pt x="762" y="298"/>
                      <a:pt x="605" y="106"/>
                    </a:cubicBezTo>
                    <a:cubicBezTo>
                      <a:pt x="548" y="37"/>
                      <a:pt x="46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8"/>
              <p:cNvSpPr/>
              <p:nvPr/>
            </p:nvSpPr>
            <p:spPr>
              <a:xfrm>
                <a:off x="4151350" y="4041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1"/>
                    </a:moveTo>
                    <a:cubicBezTo>
                      <a:pt x="308" y="1"/>
                      <a:pt x="245" y="22"/>
                      <a:pt x="193" y="64"/>
                    </a:cubicBezTo>
                    <a:cubicBezTo>
                      <a:pt x="1" y="221"/>
                      <a:pt x="94" y="533"/>
                      <a:pt x="341" y="555"/>
                    </a:cubicBezTo>
                    <a:cubicBezTo>
                      <a:pt x="352" y="556"/>
                      <a:pt x="362" y="557"/>
                      <a:pt x="372" y="557"/>
                    </a:cubicBezTo>
                    <a:cubicBezTo>
                      <a:pt x="601" y="557"/>
                      <a:pt x="736" y="287"/>
                      <a:pt x="586" y="102"/>
                    </a:cubicBezTo>
                    <a:cubicBezTo>
                      <a:pt x="531" y="35"/>
                      <a:pt x="45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8"/>
              <p:cNvSpPr/>
              <p:nvPr/>
            </p:nvSpPr>
            <p:spPr>
              <a:xfrm>
                <a:off x="4138025" y="4024975"/>
                <a:ext cx="178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40" extrusionOk="0">
                    <a:moveTo>
                      <a:pt x="358" y="0"/>
                    </a:moveTo>
                    <a:cubicBezTo>
                      <a:pt x="299" y="0"/>
                      <a:pt x="239" y="20"/>
                      <a:pt x="190" y="59"/>
                    </a:cubicBezTo>
                    <a:cubicBezTo>
                      <a:pt x="0" y="210"/>
                      <a:pt x="90" y="513"/>
                      <a:pt x="331" y="538"/>
                    </a:cubicBezTo>
                    <a:cubicBezTo>
                      <a:pt x="342" y="539"/>
                      <a:pt x="352" y="540"/>
                      <a:pt x="362" y="540"/>
                    </a:cubicBezTo>
                    <a:cubicBezTo>
                      <a:pt x="582" y="540"/>
                      <a:pt x="713" y="279"/>
                      <a:pt x="569" y="101"/>
                    </a:cubicBezTo>
                    <a:cubicBezTo>
                      <a:pt x="516" y="35"/>
                      <a:pt x="437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8"/>
              <p:cNvSpPr/>
              <p:nvPr/>
            </p:nvSpPr>
            <p:spPr>
              <a:xfrm>
                <a:off x="4124750" y="4008450"/>
                <a:ext cx="172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0" extrusionOk="0">
                    <a:moveTo>
                      <a:pt x="346" y="0"/>
                    </a:moveTo>
                    <a:cubicBezTo>
                      <a:pt x="289" y="0"/>
                      <a:pt x="231" y="19"/>
                      <a:pt x="184" y="58"/>
                    </a:cubicBezTo>
                    <a:cubicBezTo>
                      <a:pt x="1" y="203"/>
                      <a:pt x="88" y="495"/>
                      <a:pt x="319" y="518"/>
                    </a:cubicBezTo>
                    <a:cubicBezTo>
                      <a:pt x="329" y="519"/>
                      <a:pt x="340" y="520"/>
                      <a:pt x="350" y="520"/>
                    </a:cubicBezTo>
                    <a:cubicBezTo>
                      <a:pt x="563" y="520"/>
                      <a:pt x="688" y="269"/>
                      <a:pt x="550" y="97"/>
                    </a:cubicBezTo>
                    <a:cubicBezTo>
                      <a:pt x="498" y="33"/>
                      <a:pt x="422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8"/>
              <p:cNvSpPr/>
              <p:nvPr/>
            </p:nvSpPr>
            <p:spPr>
              <a:xfrm>
                <a:off x="4111500" y="3991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6"/>
                    </a:cubicBezTo>
                    <a:cubicBezTo>
                      <a:pt x="1" y="198"/>
                      <a:pt x="84" y="480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42" y="504"/>
                      <a:pt x="663" y="261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38"/>
              <p:cNvSpPr/>
              <p:nvPr/>
            </p:nvSpPr>
            <p:spPr>
              <a:xfrm>
                <a:off x="4098250" y="397537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9" y="1"/>
                    </a:moveTo>
                    <a:cubicBezTo>
                      <a:pt x="266" y="1"/>
                      <a:pt x="212" y="18"/>
                      <a:pt x="167" y="54"/>
                    </a:cubicBezTo>
                    <a:cubicBezTo>
                      <a:pt x="0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7" y="249"/>
                      <a:pt x="508" y="90"/>
                    </a:cubicBezTo>
                    <a:cubicBezTo>
                      <a:pt x="461" y="31"/>
                      <a:pt x="39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38"/>
              <p:cNvSpPr/>
              <p:nvPr/>
            </p:nvSpPr>
            <p:spPr>
              <a:xfrm>
                <a:off x="4085000" y="3958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7" y="0"/>
                    </a:moveTo>
                    <a:cubicBezTo>
                      <a:pt x="256" y="0"/>
                      <a:pt x="204" y="18"/>
                      <a:pt x="161" y="54"/>
                    </a:cubicBezTo>
                    <a:cubicBezTo>
                      <a:pt x="0" y="183"/>
                      <a:pt x="77" y="443"/>
                      <a:pt x="283" y="465"/>
                    </a:cubicBezTo>
                    <a:cubicBezTo>
                      <a:pt x="291" y="466"/>
                      <a:pt x="299" y="467"/>
                      <a:pt x="306" y="467"/>
                    </a:cubicBezTo>
                    <a:cubicBezTo>
                      <a:pt x="498" y="467"/>
                      <a:pt x="612" y="241"/>
                      <a:pt x="489" y="86"/>
                    </a:cubicBezTo>
                    <a:cubicBezTo>
                      <a:pt x="441" y="30"/>
                      <a:pt x="375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38"/>
              <p:cNvSpPr/>
              <p:nvPr/>
            </p:nvSpPr>
            <p:spPr>
              <a:xfrm>
                <a:off x="4071725" y="3942275"/>
                <a:ext cx="14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48" extrusionOk="0">
                    <a:moveTo>
                      <a:pt x="295" y="1"/>
                    </a:moveTo>
                    <a:cubicBezTo>
                      <a:pt x="245" y="1"/>
                      <a:pt x="196" y="17"/>
                      <a:pt x="155" y="51"/>
                    </a:cubicBezTo>
                    <a:cubicBezTo>
                      <a:pt x="1" y="176"/>
                      <a:pt x="75" y="424"/>
                      <a:pt x="271" y="446"/>
                    </a:cubicBezTo>
                    <a:cubicBezTo>
                      <a:pt x="279" y="447"/>
                      <a:pt x="287" y="447"/>
                      <a:pt x="294" y="447"/>
                    </a:cubicBezTo>
                    <a:cubicBezTo>
                      <a:pt x="479" y="447"/>
                      <a:pt x="587" y="231"/>
                      <a:pt x="467" y="83"/>
                    </a:cubicBezTo>
                    <a:cubicBezTo>
                      <a:pt x="423" y="29"/>
                      <a:pt x="359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38"/>
              <p:cNvSpPr/>
              <p:nvPr/>
            </p:nvSpPr>
            <p:spPr>
              <a:xfrm>
                <a:off x="4058400" y="3925750"/>
                <a:ext cx="141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8" extrusionOk="0">
                    <a:moveTo>
                      <a:pt x="283" y="1"/>
                    </a:moveTo>
                    <a:cubicBezTo>
                      <a:pt x="236" y="1"/>
                      <a:pt x="188" y="17"/>
                      <a:pt x="148" y="50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61" y="427"/>
                      <a:pt x="563" y="223"/>
                      <a:pt x="450" y="82"/>
                    </a:cubicBezTo>
                    <a:cubicBezTo>
                      <a:pt x="408" y="29"/>
                      <a:pt x="346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38"/>
              <p:cNvSpPr/>
              <p:nvPr/>
            </p:nvSpPr>
            <p:spPr>
              <a:xfrm>
                <a:off x="4045150" y="3909225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70" y="0"/>
                    </a:moveTo>
                    <a:cubicBezTo>
                      <a:pt x="224" y="0"/>
                      <a:pt x="179" y="15"/>
                      <a:pt x="141" y="46"/>
                    </a:cubicBezTo>
                    <a:cubicBezTo>
                      <a:pt x="0" y="161"/>
                      <a:pt x="68" y="389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0" y="26"/>
                      <a:pt x="330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38"/>
              <p:cNvSpPr/>
              <p:nvPr/>
            </p:nvSpPr>
            <p:spPr>
              <a:xfrm>
                <a:off x="4031875" y="3892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5"/>
                      <a:pt x="136" y="44"/>
                    </a:cubicBezTo>
                    <a:cubicBezTo>
                      <a:pt x="1" y="153"/>
                      <a:pt x="65" y="371"/>
                      <a:pt x="239" y="391"/>
                    </a:cubicBezTo>
                    <a:cubicBezTo>
                      <a:pt x="245" y="391"/>
                      <a:pt x="252" y="392"/>
                      <a:pt x="258" y="392"/>
                    </a:cubicBezTo>
                    <a:cubicBezTo>
                      <a:pt x="420" y="392"/>
                      <a:pt x="514" y="202"/>
                      <a:pt x="409" y="73"/>
                    </a:cubicBezTo>
                    <a:cubicBezTo>
                      <a:pt x="371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38"/>
              <p:cNvSpPr/>
              <p:nvPr/>
            </p:nvSpPr>
            <p:spPr>
              <a:xfrm>
                <a:off x="4018625" y="387615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1" y="147"/>
                      <a:pt x="62" y="356"/>
                      <a:pt x="225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4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38"/>
              <p:cNvSpPr/>
              <p:nvPr/>
            </p:nvSpPr>
            <p:spPr>
              <a:xfrm>
                <a:off x="4005300" y="3859650"/>
                <a:ext cx="117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53" extrusionOk="0">
                    <a:moveTo>
                      <a:pt x="234" y="1"/>
                    </a:moveTo>
                    <a:cubicBezTo>
                      <a:pt x="195" y="1"/>
                      <a:pt x="155" y="13"/>
                      <a:pt x="122" y="39"/>
                    </a:cubicBezTo>
                    <a:cubicBezTo>
                      <a:pt x="0" y="139"/>
                      <a:pt x="61" y="335"/>
                      <a:pt x="215" y="351"/>
                    </a:cubicBezTo>
                    <a:cubicBezTo>
                      <a:pt x="223" y="352"/>
                      <a:pt x="231" y="352"/>
                      <a:pt x="238" y="352"/>
                    </a:cubicBezTo>
                    <a:cubicBezTo>
                      <a:pt x="382" y="352"/>
                      <a:pt x="468" y="181"/>
                      <a:pt x="373" y="65"/>
                    </a:cubicBezTo>
                    <a:cubicBezTo>
                      <a:pt x="338" y="23"/>
                      <a:pt x="286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38"/>
              <p:cNvSpPr/>
              <p:nvPr/>
            </p:nvSpPr>
            <p:spPr>
              <a:xfrm>
                <a:off x="3992025" y="3843100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3" y="0"/>
                    </a:moveTo>
                    <a:cubicBezTo>
                      <a:pt x="186" y="0"/>
                      <a:pt x="148" y="13"/>
                      <a:pt x="116" y="39"/>
                    </a:cubicBezTo>
                    <a:cubicBezTo>
                      <a:pt x="1" y="133"/>
                      <a:pt x="59" y="319"/>
                      <a:pt x="206" y="335"/>
                    </a:cubicBezTo>
                    <a:cubicBezTo>
                      <a:pt x="213" y="336"/>
                      <a:pt x="219" y="336"/>
                      <a:pt x="225" y="336"/>
                    </a:cubicBezTo>
                    <a:cubicBezTo>
                      <a:pt x="362" y="336"/>
                      <a:pt x="443" y="172"/>
                      <a:pt x="351" y="62"/>
                    </a:cubicBezTo>
                    <a:cubicBezTo>
                      <a:pt x="318" y="22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38"/>
              <p:cNvSpPr/>
              <p:nvPr/>
            </p:nvSpPr>
            <p:spPr>
              <a:xfrm>
                <a:off x="3978775" y="382655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8" y="1"/>
                    </a:moveTo>
                    <a:cubicBezTo>
                      <a:pt x="174" y="1"/>
                      <a:pt x="139" y="13"/>
                      <a:pt x="110" y="36"/>
                    </a:cubicBezTo>
                    <a:cubicBezTo>
                      <a:pt x="0" y="126"/>
                      <a:pt x="52" y="303"/>
                      <a:pt x="193" y="316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0" y="317"/>
                      <a:pt x="417" y="166"/>
                      <a:pt x="331" y="62"/>
                    </a:cubicBezTo>
                    <a:cubicBezTo>
                      <a:pt x="300" y="21"/>
                      <a:pt x="255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38"/>
              <p:cNvSpPr/>
              <p:nvPr/>
            </p:nvSpPr>
            <p:spPr>
              <a:xfrm>
                <a:off x="4222300" y="4093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21" y="1"/>
                    </a:moveTo>
                    <a:cubicBezTo>
                      <a:pt x="351" y="1"/>
                      <a:pt x="280" y="24"/>
                      <a:pt x="222" y="73"/>
                    </a:cubicBezTo>
                    <a:cubicBezTo>
                      <a:pt x="0" y="249"/>
                      <a:pt x="106" y="603"/>
                      <a:pt x="386" y="632"/>
                    </a:cubicBezTo>
                    <a:cubicBezTo>
                      <a:pt x="398" y="633"/>
                      <a:pt x="409" y="634"/>
                      <a:pt x="421" y="634"/>
                    </a:cubicBezTo>
                    <a:cubicBezTo>
                      <a:pt x="680" y="634"/>
                      <a:pt x="835" y="327"/>
                      <a:pt x="666" y="118"/>
                    </a:cubicBezTo>
                    <a:cubicBezTo>
                      <a:pt x="604" y="41"/>
                      <a:pt x="513" y="1"/>
                      <a:pt x="4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38"/>
              <p:cNvSpPr/>
              <p:nvPr/>
            </p:nvSpPr>
            <p:spPr>
              <a:xfrm>
                <a:off x="4209050" y="4076550"/>
                <a:ext cx="20225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615" extrusionOk="0">
                    <a:moveTo>
                      <a:pt x="407" y="1"/>
                    </a:moveTo>
                    <a:cubicBezTo>
                      <a:pt x="338" y="1"/>
                      <a:pt x="269" y="23"/>
                      <a:pt x="212" y="69"/>
                    </a:cubicBezTo>
                    <a:cubicBezTo>
                      <a:pt x="0" y="243"/>
                      <a:pt x="103" y="587"/>
                      <a:pt x="376" y="612"/>
                    </a:cubicBezTo>
                    <a:cubicBezTo>
                      <a:pt x="388" y="614"/>
                      <a:pt x="399" y="614"/>
                      <a:pt x="411" y="614"/>
                    </a:cubicBezTo>
                    <a:cubicBezTo>
                      <a:pt x="660" y="614"/>
                      <a:pt x="809" y="320"/>
                      <a:pt x="646" y="114"/>
                    </a:cubicBezTo>
                    <a:cubicBezTo>
                      <a:pt x="586" y="40"/>
                      <a:pt x="497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38"/>
              <p:cNvSpPr/>
              <p:nvPr/>
            </p:nvSpPr>
            <p:spPr>
              <a:xfrm>
                <a:off x="4195775" y="4060075"/>
                <a:ext cx="196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599" extrusionOk="0">
                    <a:moveTo>
                      <a:pt x="396" y="1"/>
                    </a:moveTo>
                    <a:cubicBezTo>
                      <a:pt x="329" y="1"/>
                      <a:pt x="262" y="23"/>
                      <a:pt x="206" y="69"/>
                    </a:cubicBezTo>
                    <a:cubicBezTo>
                      <a:pt x="1" y="233"/>
                      <a:pt x="100" y="568"/>
                      <a:pt x="364" y="597"/>
                    </a:cubicBezTo>
                    <a:cubicBezTo>
                      <a:pt x="374" y="598"/>
                      <a:pt x="385" y="598"/>
                      <a:pt x="395" y="598"/>
                    </a:cubicBezTo>
                    <a:cubicBezTo>
                      <a:pt x="640" y="598"/>
                      <a:pt x="785" y="309"/>
                      <a:pt x="624" y="111"/>
                    </a:cubicBezTo>
                    <a:cubicBezTo>
                      <a:pt x="566" y="39"/>
                      <a:pt x="481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38"/>
              <p:cNvSpPr/>
              <p:nvPr/>
            </p:nvSpPr>
            <p:spPr>
              <a:xfrm>
                <a:off x="4182525" y="4043525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1" y="0"/>
                    </a:moveTo>
                    <a:cubicBezTo>
                      <a:pt x="317" y="0"/>
                      <a:pt x="253" y="22"/>
                      <a:pt x="200" y="66"/>
                    </a:cubicBezTo>
                    <a:cubicBezTo>
                      <a:pt x="1" y="227"/>
                      <a:pt x="97" y="548"/>
                      <a:pt x="351" y="574"/>
                    </a:cubicBezTo>
                    <a:cubicBezTo>
                      <a:pt x="363" y="575"/>
                      <a:pt x="374" y="576"/>
                      <a:pt x="386" y="576"/>
                    </a:cubicBezTo>
                    <a:cubicBezTo>
                      <a:pt x="622" y="576"/>
                      <a:pt x="761" y="298"/>
                      <a:pt x="605" y="108"/>
                    </a:cubicBezTo>
                    <a:cubicBezTo>
                      <a:pt x="548" y="37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38"/>
              <p:cNvSpPr/>
              <p:nvPr/>
            </p:nvSpPr>
            <p:spPr>
              <a:xfrm>
                <a:off x="4169275" y="4027000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6" y="1"/>
                    </a:moveTo>
                    <a:cubicBezTo>
                      <a:pt x="305" y="1"/>
                      <a:pt x="244" y="21"/>
                      <a:pt x="193" y="62"/>
                    </a:cubicBezTo>
                    <a:cubicBezTo>
                      <a:pt x="0" y="219"/>
                      <a:pt x="93" y="531"/>
                      <a:pt x="341" y="557"/>
                    </a:cubicBezTo>
                    <a:cubicBezTo>
                      <a:pt x="351" y="558"/>
                      <a:pt x="362" y="559"/>
                      <a:pt x="372" y="559"/>
                    </a:cubicBezTo>
                    <a:cubicBezTo>
                      <a:pt x="601" y="559"/>
                      <a:pt x="736" y="288"/>
                      <a:pt x="585" y="104"/>
                    </a:cubicBezTo>
                    <a:cubicBezTo>
                      <a:pt x="528" y="36"/>
                      <a:pt x="447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38"/>
              <p:cNvSpPr/>
              <p:nvPr/>
            </p:nvSpPr>
            <p:spPr>
              <a:xfrm>
                <a:off x="4155925" y="4010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9" y="0"/>
                    </a:moveTo>
                    <a:cubicBezTo>
                      <a:pt x="300" y="0"/>
                      <a:pt x="240" y="20"/>
                      <a:pt x="190" y="62"/>
                    </a:cubicBezTo>
                    <a:cubicBezTo>
                      <a:pt x="1" y="210"/>
                      <a:pt x="91" y="512"/>
                      <a:pt x="329" y="538"/>
                    </a:cubicBezTo>
                    <a:cubicBezTo>
                      <a:pt x="339" y="539"/>
                      <a:pt x="350" y="539"/>
                      <a:pt x="360" y="539"/>
                    </a:cubicBezTo>
                    <a:cubicBezTo>
                      <a:pt x="582" y="539"/>
                      <a:pt x="711" y="279"/>
                      <a:pt x="570" y="101"/>
                    </a:cubicBezTo>
                    <a:cubicBezTo>
                      <a:pt x="515" y="35"/>
                      <a:pt x="437" y="0"/>
                      <a:pt x="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38"/>
              <p:cNvSpPr/>
              <p:nvPr/>
            </p:nvSpPr>
            <p:spPr>
              <a:xfrm>
                <a:off x="4142675" y="3993875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4" y="0"/>
                    </a:moveTo>
                    <a:cubicBezTo>
                      <a:pt x="287" y="0"/>
                      <a:pt x="229" y="20"/>
                      <a:pt x="180" y="60"/>
                    </a:cubicBezTo>
                    <a:cubicBezTo>
                      <a:pt x="1" y="204"/>
                      <a:pt x="87" y="494"/>
                      <a:pt x="315" y="519"/>
                    </a:cubicBezTo>
                    <a:cubicBezTo>
                      <a:pt x="326" y="520"/>
                      <a:pt x="336" y="521"/>
                      <a:pt x="346" y="521"/>
                    </a:cubicBezTo>
                    <a:cubicBezTo>
                      <a:pt x="559" y="521"/>
                      <a:pt x="685" y="270"/>
                      <a:pt x="547" y="98"/>
                    </a:cubicBezTo>
                    <a:cubicBezTo>
                      <a:pt x="496" y="34"/>
                      <a:pt x="420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38"/>
              <p:cNvSpPr/>
              <p:nvPr/>
            </p:nvSpPr>
            <p:spPr>
              <a:xfrm>
                <a:off x="4129425" y="3977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3" y="1"/>
                    </a:moveTo>
                    <a:cubicBezTo>
                      <a:pt x="278" y="1"/>
                      <a:pt x="221" y="19"/>
                      <a:pt x="174" y="57"/>
                    </a:cubicBezTo>
                    <a:cubicBezTo>
                      <a:pt x="0" y="198"/>
                      <a:pt x="84" y="478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62" y="258"/>
                      <a:pt x="527" y="92"/>
                    </a:cubicBezTo>
                    <a:cubicBezTo>
                      <a:pt x="478" y="32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38"/>
              <p:cNvSpPr/>
              <p:nvPr/>
            </p:nvSpPr>
            <p:spPr>
              <a:xfrm>
                <a:off x="4116150" y="3960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8" y="53"/>
                    </a:cubicBezTo>
                    <a:cubicBezTo>
                      <a:pt x="1" y="188"/>
                      <a:pt x="81" y="458"/>
                      <a:pt x="293" y="481"/>
                    </a:cubicBezTo>
                    <a:cubicBezTo>
                      <a:pt x="303" y="482"/>
                      <a:pt x="312" y="482"/>
                      <a:pt x="321" y="482"/>
                    </a:cubicBezTo>
                    <a:cubicBezTo>
                      <a:pt x="520" y="482"/>
                      <a:pt x="635" y="249"/>
                      <a:pt x="509" y="92"/>
                    </a:cubicBezTo>
                    <a:cubicBezTo>
                      <a:pt x="461" y="31"/>
                      <a:pt x="390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38"/>
              <p:cNvSpPr/>
              <p:nvPr/>
            </p:nvSpPr>
            <p:spPr>
              <a:xfrm>
                <a:off x="4102900" y="3944350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6" y="0"/>
                    </a:moveTo>
                    <a:cubicBezTo>
                      <a:pt x="255" y="0"/>
                      <a:pt x="204" y="17"/>
                      <a:pt x="161" y="51"/>
                    </a:cubicBezTo>
                    <a:cubicBezTo>
                      <a:pt x="1" y="183"/>
                      <a:pt x="78" y="444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0" y="464"/>
                      <a:pt x="612" y="240"/>
                      <a:pt x="486" y="87"/>
                    </a:cubicBezTo>
                    <a:cubicBezTo>
                      <a:pt x="440" y="30"/>
                      <a:pt x="373" y="0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38"/>
              <p:cNvSpPr/>
              <p:nvPr/>
            </p:nvSpPr>
            <p:spPr>
              <a:xfrm>
                <a:off x="4089575" y="3927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6" y="1"/>
                    </a:moveTo>
                    <a:cubicBezTo>
                      <a:pt x="246" y="1"/>
                      <a:pt x="196" y="18"/>
                      <a:pt x="154" y="52"/>
                    </a:cubicBezTo>
                    <a:cubicBezTo>
                      <a:pt x="0" y="178"/>
                      <a:pt x="74" y="425"/>
                      <a:pt x="273" y="448"/>
                    </a:cubicBezTo>
                    <a:cubicBezTo>
                      <a:pt x="281" y="448"/>
                      <a:pt x="289" y="449"/>
                      <a:pt x="297" y="449"/>
                    </a:cubicBezTo>
                    <a:cubicBezTo>
                      <a:pt x="479" y="449"/>
                      <a:pt x="590" y="233"/>
                      <a:pt x="469" y="85"/>
                    </a:cubicBezTo>
                    <a:cubicBezTo>
                      <a:pt x="426" y="30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38"/>
              <p:cNvSpPr/>
              <p:nvPr/>
            </p:nvSpPr>
            <p:spPr>
              <a:xfrm>
                <a:off x="4076300" y="3911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7" y="0"/>
                      <a:pt x="189" y="16"/>
                      <a:pt x="149" y="48"/>
                    </a:cubicBezTo>
                    <a:cubicBezTo>
                      <a:pt x="1" y="167"/>
                      <a:pt x="72" y="408"/>
                      <a:pt x="261" y="427"/>
                    </a:cubicBezTo>
                    <a:cubicBezTo>
                      <a:pt x="269" y="428"/>
                      <a:pt x="277" y="429"/>
                      <a:pt x="285" y="429"/>
                    </a:cubicBezTo>
                    <a:cubicBezTo>
                      <a:pt x="460" y="429"/>
                      <a:pt x="565" y="222"/>
                      <a:pt x="451" y="80"/>
                    </a:cubicBezTo>
                    <a:cubicBezTo>
                      <a:pt x="409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38"/>
              <p:cNvSpPr/>
              <p:nvPr/>
            </p:nvSpPr>
            <p:spPr>
              <a:xfrm>
                <a:off x="4063050" y="3894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1" y="1"/>
                    </a:moveTo>
                    <a:cubicBezTo>
                      <a:pt x="225" y="1"/>
                      <a:pt x="180" y="15"/>
                      <a:pt x="142" y="46"/>
                    </a:cubicBezTo>
                    <a:cubicBezTo>
                      <a:pt x="1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2" y="407"/>
                    </a:cubicBezTo>
                    <a:cubicBezTo>
                      <a:pt x="441" y="407"/>
                      <a:pt x="539" y="210"/>
                      <a:pt x="431" y="75"/>
                    </a:cubicBezTo>
                    <a:cubicBezTo>
                      <a:pt x="390" y="26"/>
                      <a:pt x="330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38"/>
              <p:cNvSpPr/>
              <p:nvPr/>
            </p:nvSpPr>
            <p:spPr>
              <a:xfrm>
                <a:off x="4049800" y="3878175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8" y="1"/>
                    </a:moveTo>
                    <a:cubicBezTo>
                      <a:pt x="215" y="1"/>
                      <a:pt x="171" y="15"/>
                      <a:pt x="135" y="44"/>
                    </a:cubicBezTo>
                    <a:cubicBezTo>
                      <a:pt x="0" y="153"/>
                      <a:pt x="65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18" y="392"/>
                      <a:pt x="513" y="202"/>
                      <a:pt x="409" y="73"/>
                    </a:cubicBezTo>
                    <a:cubicBezTo>
                      <a:pt x="370" y="25"/>
                      <a:pt x="314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38"/>
              <p:cNvSpPr/>
              <p:nvPr/>
            </p:nvSpPr>
            <p:spPr>
              <a:xfrm>
                <a:off x="4036450" y="386167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5" y="1"/>
                      <a:pt x="164" y="14"/>
                      <a:pt x="130" y="42"/>
                    </a:cubicBezTo>
                    <a:cubicBezTo>
                      <a:pt x="1" y="145"/>
                      <a:pt x="65" y="354"/>
                      <a:pt x="229" y="373"/>
                    </a:cubicBezTo>
                    <a:cubicBezTo>
                      <a:pt x="236" y="374"/>
                      <a:pt x="242" y="374"/>
                      <a:pt x="249" y="374"/>
                    </a:cubicBezTo>
                    <a:cubicBezTo>
                      <a:pt x="401" y="374"/>
                      <a:pt x="492" y="194"/>
                      <a:pt x="393" y="71"/>
                    </a:cubicBezTo>
                    <a:cubicBezTo>
                      <a:pt x="356" y="25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38"/>
              <p:cNvSpPr/>
              <p:nvPr/>
            </p:nvSpPr>
            <p:spPr>
              <a:xfrm>
                <a:off x="4023200" y="3845125"/>
                <a:ext cx="117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5" extrusionOk="0">
                    <a:moveTo>
                      <a:pt x="234" y="0"/>
                    </a:moveTo>
                    <a:cubicBezTo>
                      <a:pt x="195" y="0"/>
                      <a:pt x="156" y="13"/>
                      <a:pt x="123" y="39"/>
                    </a:cubicBezTo>
                    <a:cubicBezTo>
                      <a:pt x="1" y="138"/>
                      <a:pt x="59" y="338"/>
                      <a:pt x="216" y="354"/>
                    </a:cubicBezTo>
                    <a:cubicBezTo>
                      <a:pt x="223" y="354"/>
                      <a:pt x="229" y="355"/>
                      <a:pt x="236" y="355"/>
                    </a:cubicBezTo>
                    <a:cubicBezTo>
                      <a:pt x="382" y="355"/>
                      <a:pt x="469" y="185"/>
                      <a:pt x="373" y="68"/>
                    </a:cubicBezTo>
                    <a:cubicBezTo>
                      <a:pt x="338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38"/>
              <p:cNvSpPr/>
              <p:nvPr/>
            </p:nvSpPr>
            <p:spPr>
              <a:xfrm>
                <a:off x="4009950" y="3828600"/>
                <a:ext cx="111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8" extrusionOk="0">
                    <a:moveTo>
                      <a:pt x="221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20"/>
                      <a:pt x="203" y="337"/>
                    </a:cubicBezTo>
                    <a:cubicBezTo>
                      <a:pt x="208" y="337"/>
                      <a:pt x="214" y="337"/>
                      <a:pt x="219" y="337"/>
                    </a:cubicBezTo>
                    <a:cubicBezTo>
                      <a:pt x="360" y="337"/>
                      <a:pt x="444" y="175"/>
                      <a:pt x="351" y="63"/>
                    </a:cubicBezTo>
                    <a:cubicBezTo>
                      <a:pt x="318" y="21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38"/>
              <p:cNvSpPr/>
              <p:nvPr/>
            </p:nvSpPr>
            <p:spPr>
              <a:xfrm>
                <a:off x="3996700" y="381210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6"/>
                    </a:cubicBezTo>
                    <a:cubicBezTo>
                      <a:pt x="0" y="122"/>
                      <a:pt x="52" y="299"/>
                      <a:pt x="193" y="315"/>
                    </a:cubicBezTo>
                    <a:cubicBezTo>
                      <a:pt x="199" y="316"/>
                      <a:pt x="206" y="316"/>
                      <a:pt x="212" y="316"/>
                    </a:cubicBezTo>
                    <a:cubicBezTo>
                      <a:pt x="339" y="316"/>
                      <a:pt x="417" y="162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38"/>
              <p:cNvSpPr/>
              <p:nvPr/>
            </p:nvSpPr>
            <p:spPr>
              <a:xfrm>
                <a:off x="4253550" y="4095175"/>
                <a:ext cx="214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4" extrusionOk="0">
                    <a:moveTo>
                      <a:pt x="430" y="0"/>
                    </a:moveTo>
                    <a:cubicBezTo>
                      <a:pt x="358" y="0"/>
                      <a:pt x="285" y="24"/>
                      <a:pt x="225" y="73"/>
                    </a:cubicBezTo>
                    <a:cubicBezTo>
                      <a:pt x="0" y="256"/>
                      <a:pt x="110" y="623"/>
                      <a:pt x="399" y="652"/>
                    </a:cubicBezTo>
                    <a:cubicBezTo>
                      <a:pt x="411" y="653"/>
                      <a:pt x="422" y="653"/>
                      <a:pt x="433" y="653"/>
                    </a:cubicBezTo>
                    <a:cubicBezTo>
                      <a:pt x="699" y="653"/>
                      <a:pt x="858" y="334"/>
                      <a:pt x="682" y="121"/>
                    </a:cubicBezTo>
                    <a:cubicBezTo>
                      <a:pt x="618" y="41"/>
                      <a:pt x="525" y="0"/>
                      <a:pt x="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38"/>
              <p:cNvSpPr/>
              <p:nvPr/>
            </p:nvSpPr>
            <p:spPr>
              <a:xfrm>
                <a:off x="4240225" y="4078600"/>
                <a:ext cx="208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33" extrusionOk="0">
                    <a:moveTo>
                      <a:pt x="420" y="0"/>
                    </a:moveTo>
                    <a:cubicBezTo>
                      <a:pt x="349" y="0"/>
                      <a:pt x="278" y="24"/>
                      <a:pt x="219" y="71"/>
                    </a:cubicBezTo>
                    <a:cubicBezTo>
                      <a:pt x="0" y="248"/>
                      <a:pt x="106" y="601"/>
                      <a:pt x="386" y="630"/>
                    </a:cubicBezTo>
                    <a:cubicBezTo>
                      <a:pt x="399" y="632"/>
                      <a:pt x="411" y="632"/>
                      <a:pt x="424" y="632"/>
                    </a:cubicBezTo>
                    <a:cubicBezTo>
                      <a:pt x="681" y="632"/>
                      <a:pt x="834" y="327"/>
                      <a:pt x="665" y="119"/>
                    </a:cubicBezTo>
                    <a:cubicBezTo>
                      <a:pt x="603" y="41"/>
                      <a:pt x="512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38"/>
              <p:cNvSpPr/>
              <p:nvPr/>
            </p:nvSpPr>
            <p:spPr>
              <a:xfrm>
                <a:off x="4226950" y="4062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1"/>
                    </a:moveTo>
                    <a:cubicBezTo>
                      <a:pt x="339" y="1"/>
                      <a:pt x="270" y="23"/>
                      <a:pt x="213" y="69"/>
                    </a:cubicBezTo>
                    <a:cubicBezTo>
                      <a:pt x="1" y="239"/>
                      <a:pt x="104" y="583"/>
                      <a:pt x="377" y="612"/>
                    </a:cubicBezTo>
                    <a:cubicBezTo>
                      <a:pt x="388" y="613"/>
                      <a:pt x="400" y="614"/>
                      <a:pt x="411" y="614"/>
                    </a:cubicBezTo>
                    <a:cubicBezTo>
                      <a:pt x="661" y="614"/>
                      <a:pt x="810" y="317"/>
                      <a:pt x="647" y="114"/>
                    </a:cubicBezTo>
                    <a:cubicBezTo>
                      <a:pt x="587" y="39"/>
                      <a:pt x="497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38"/>
              <p:cNvSpPr/>
              <p:nvPr/>
            </p:nvSpPr>
            <p:spPr>
              <a:xfrm>
                <a:off x="4213700" y="404552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1"/>
                    </a:moveTo>
                    <a:cubicBezTo>
                      <a:pt x="328" y="1"/>
                      <a:pt x="262" y="22"/>
                      <a:pt x="206" y="67"/>
                    </a:cubicBezTo>
                    <a:cubicBezTo>
                      <a:pt x="0" y="234"/>
                      <a:pt x="100" y="568"/>
                      <a:pt x="364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4" y="308"/>
                      <a:pt x="624" y="112"/>
                    </a:cubicBezTo>
                    <a:cubicBezTo>
                      <a:pt x="565" y="38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38"/>
              <p:cNvSpPr/>
              <p:nvPr/>
            </p:nvSpPr>
            <p:spPr>
              <a:xfrm>
                <a:off x="4200450" y="4029050"/>
                <a:ext cx="189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7" extrusionOk="0">
                    <a:moveTo>
                      <a:pt x="381" y="1"/>
                    </a:moveTo>
                    <a:cubicBezTo>
                      <a:pt x="317" y="1"/>
                      <a:pt x="252" y="22"/>
                      <a:pt x="199" y="67"/>
                    </a:cubicBezTo>
                    <a:cubicBezTo>
                      <a:pt x="0" y="227"/>
                      <a:pt x="97" y="549"/>
                      <a:pt x="351" y="575"/>
                    </a:cubicBezTo>
                    <a:cubicBezTo>
                      <a:pt x="362" y="576"/>
                      <a:pt x="374" y="577"/>
                      <a:pt x="385" y="577"/>
                    </a:cubicBezTo>
                    <a:cubicBezTo>
                      <a:pt x="621" y="577"/>
                      <a:pt x="758" y="299"/>
                      <a:pt x="604" y="109"/>
                    </a:cubicBezTo>
                    <a:cubicBezTo>
                      <a:pt x="548" y="38"/>
                      <a:pt x="465" y="1"/>
                      <a:pt x="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38"/>
              <p:cNvSpPr/>
              <p:nvPr/>
            </p:nvSpPr>
            <p:spPr>
              <a:xfrm>
                <a:off x="4187175" y="4012500"/>
                <a:ext cx="18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57" extrusionOk="0">
                    <a:moveTo>
                      <a:pt x="370" y="1"/>
                    </a:moveTo>
                    <a:cubicBezTo>
                      <a:pt x="308" y="1"/>
                      <a:pt x="246" y="21"/>
                      <a:pt x="194" y="64"/>
                    </a:cubicBezTo>
                    <a:cubicBezTo>
                      <a:pt x="1" y="221"/>
                      <a:pt x="94" y="533"/>
                      <a:pt x="338" y="555"/>
                    </a:cubicBezTo>
                    <a:cubicBezTo>
                      <a:pt x="349" y="556"/>
                      <a:pt x="359" y="557"/>
                      <a:pt x="369" y="557"/>
                    </a:cubicBezTo>
                    <a:cubicBezTo>
                      <a:pt x="598" y="557"/>
                      <a:pt x="734" y="287"/>
                      <a:pt x="586" y="102"/>
                    </a:cubicBezTo>
                    <a:cubicBezTo>
                      <a:pt x="530" y="35"/>
                      <a:pt x="45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38"/>
              <p:cNvSpPr/>
              <p:nvPr/>
            </p:nvSpPr>
            <p:spPr>
              <a:xfrm>
                <a:off x="4173850" y="3995950"/>
                <a:ext cx="177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1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0"/>
                    </a:cubicBezTo>
                    <a:cubicBezTo>
                      <a:pt x="0" y="211"/>
                      <a:pt x="90" y="513"/>
                      <a:pt x="328" y="539"/>
                    </a:cubicBezTo>
                    <a:cubicBezTo>
                      <a:pt x="339" y="540"/>
                      <a:pt x="349" y="541"/>
                      <a:pt x="359" y="541"/>
                    </a:cubicBezTo>
                    <a:cubicBezTo>
                      <a:pt x="582" y="541"/>
                      <a:pt x="711" y="280"/>
                      <a:pt x="566" y="102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38"/>
              <p:cNvSpPr/>
              <p:nvPr/>
            </p:nvSpPr>
            <p:spPr>
              <a:xfrm>
                <a:off x="4160600" y="3979400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2" y="0"/>
                    </a:moveTo>
                    <a:cubicBezTo>
                      <a:pt x="285" y="0"/>
                      <a:pt x="228" y="19"/>
                      <a:pt x="180" y="57"/>
                    </a:cubicBezTo>
                    <a:cubicBezTo>
                      <a:pt x="0" y="202"/>
                      <a:pt x="84" y="494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99"/>
                    </a:cubicBezTo>
                    <a:cubicBezTo>
                      <a:pt x="495" y="34"/>
                      <a:pt x="419" y="0"/>
                      <a:pt x="3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38"/>
              <p:cNvSpPr/>
              <p:nvPr/>
            </p:nvSpPr>
            <p:spPr>
              <a:xfrm>
                <a:off x="4147325" y="3962875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2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1" y="197"/>
                      <a:pt x="84" y="477"/>
                      <a:pt x="306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9" y="504"/>
                      <a:pt x="664" y="261"/>
                      <a:pt x="528" y="95"/>
                    </a:cubicBezTo>
                    <a:cubicBezTo>
                      <a:pt x="479" y="32"/>
                      <a:pt x="405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38"/>
              <p:cNvSpPr/>
              <p:nvPr/>
            </p:nvSpPr>
            <p:spPr>
              <a:xfrm>
                <a:off x="4134075" y="394637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4" y="249"/>
                      <a:pt x="505" y="89"/>
                    </a:cubicBezTo>
                    <a:cubicBezTo>
                      <a:pt x="458" y="31"/>
                      <a:pt x="388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8"/>
              <p:cNvSpPr/>
              <p:nvPr/>
            </p:nvSpPr>
            <p:spPr>
              <a:xfrm>
                <a:off x="4120750" y="3929825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0"/>
                    </a:moveTo>
                    <a:cubicBezTo>
                      <a:pt x="258" y="0"/>
                      <a:pt x="206" y="18"/>
                      <a:pt x="161" y="54"/>
                    </a:cubicBezTo>
                    <a:cubicBezTo>
                      <a:pt x="0" y="183"/>
                      <a:pt x="77" y="443"/>
                      <a:pt x="286" y="465"/>
                    </a:cubicBezTo>
                    <a:cubicBezTo>
                      <a:pt x="294" y="466"/>
                      <a:pt x="302" y="466"/>
                      <a:pt x="310" y="466"/>
                    </a:cubicBezTo>
                    <a:cubicBezTo>
                      <a:pt x="501" y="466"/>
                      <a:pt x="615" y="241"/>
                      <a:pt x="489" y="86"/>
                    </a:cubicBezTo>
                    <a:cubicBezTo>
                      <a:pt x="443" y="30"/>
                      <a:pt x="377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8"/>
              <p:cNvSpPr/>
              <p:nvPr/>
            </p:nvSpPr>
            <p:spPr>
              <a:xfrm>
                <a:off x="4107475" y="3913300"/>
                <a:ext cx="147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7" extrusionOk="0">
                    <a:moveTo>
                      <a:pt x="296" y="1"/>
                    </a:moveTo>
                    <a:cubicBezTo>
                      <a:pt x="246" y="1"/>
                      <a:pt x="197" y="17"/>
                      <a:pt x="155" y="50"/>
                    </a:cubicBezTo>
                    <a:cubicBezTo>
                      <a:pt x="1" y="175"/>
                      <a:pt x="75" y="426"/>
                      <a:pt x="274" y="445"/>
                    </a:cubicBezTo>
                    <a:cubicBezTo>
                      <a:pt x="282" y="446"/>
                      <a:pt x="290" y="446"/>
                      <a:pt x="297" y="446"/>
                    </a:cubicBezTo>
                    <a:cubicBezTo>
                      <a:pt x="480" y="446"/>
                      <a:pt x="590" y="230"/>
                      <a:pt x="470" y="82"/>
                    </a:cubicBezTo>
                    <a:cubicBezTo>
                      <a:pt x="426" y="29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8"/>
              <p:cNvSpPr/>
              <p:nvPr/>
            </p:nvSpPr>
            <p:spPr>
              <a:xfrm>
                <a:off x="4094300" y="3896750"/>
                <a:ext cx="140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8" extrusionOk="0">
                    <a:moveTo>
                      <a:pt x="282" y="0"/>
                    </a:moveTo>
                    <a:cubicBezTo>
                      <a:pt x="235" y="0"/>
                      <a:pt x="188" y="16"/>
                      <a:pt x="149" y="50"/>
                    </a:cubicBezTo>
                    <a:cubicBezTo>
                      <a:pt x="1" y="169"/>
                      <a:pt x="72" y="406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58" y="427"/>
                      <a:pt x="561" y="222"/>
                      <a:pt x="448" y="79"/>
                    </a:cubicBezTo>
                    <a:cubicBezTo>
                      <a:pt x="406" y="28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8"/>
              <p:cNvSpPr/>
              <p:nvPr/>
            </p:nvSpPr>
            <p:spPr>
              <a:xfrm>
                <a:off x="4080975" y="388020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8"/>
                      <a:pt x="271" y="408"/>
                    </a:cubicBezTo>
                    <a:cubicBezTo>
                      <a:pt x="440" y="408"/>
                      <a:pt x="538" y="211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8"/>
              <p:cNvSpPr/>
              <p:nvPr/>
            </p:nvSpPr>
            <p:spPr>
              <a:xfrm>
                <a:off x="4067725" y="386372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7" y="0"/>
                    </a:moveTo>
                    <a:cubicBezTo>
                      <a:pt x="214" y="0"/>
                      <a:pt x="171" y="14"/>
                      <a:pt x="135" y="43"/>
                    </a:cubicBezTo>
                    <a:cubicBezTo>
                      <a:pt x="0" y="153"/>
                      <a:pt x="64" y="371"/>
                      <a:pt x="235" y="391"/>
                    </a:cubicBezTo>
                    <a:cubicBezTo>
                      <a:pt x="241" y="391"/>
                      <a:pt x="248" y="391"/>
                      <a:pt x="254" y="391"/>
                    </a:cubicBezTo>
                    <a:cubicBezTo>
                      <a:pt x="416" y="391"/>
                      <a:pt x="513" y="202"/>
                      <a:pt x="408" y="72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8"/>
              <p:cNvSpPr/>
              <p:nvPr/>
            </p:nvSpPr>
            <p:spPr>
              <a:xfrm>
                <a:off x="4054375" y="38472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7"/>
                      <a:pt x="65" y="353"/>
                      <a:pt x="229" y="372"/>
                    </a:cubicBezTo>
                    <a:cubicBezTo>
                      <a:pt x="235" y="373"/>
                      <a:pt x="242" y="373"/>
                      <a:pt x="248" y="373"/>
                    </a:cubicBezTo>
                    <a:cubicBezTo>
                      <a:pt x="401" y="373"/>
                      <a:pt x="491" y="194"/>
                      <a:pt x="393" y="70"/>
                    </a:cubicBezTo>
                    <a:cubicBezTo>
                      <a:pt x="356" y="24"/>
                      <a:pt x="301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38"/>
              <p:cNvSpPr/>
              <p:nvPr/>
            </p:nvSpPr>
            <p:spPr>
              <a:xfrm>
                <a:off x="4041125" y="3830650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3" y="0"/>
                    </a:moveTo>
                    <a:cubicBezTo>
                      <a:pt x="195" y="0"/>
                      <a:pt x="156" y="13"/>
                      <a:pt x="122" y="39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3" y="352"/>
                      <a:pt x="231" y="352"/>
                      <a:pt x="238" y="352"/>
                    </a:cubicBezTo>
                    <a:cubicBezTo>
                      <a:pt x="382" y="352"/>
                      <a:pt x="465" y="181"/>
                      <a:pt x="373" y="65"/>
                    </a:cubicBezTo>
                    <a:cubicBezTo>
                      <a:pt x="336" y="23"/>
                      <a:pt x="285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38"/>
              <p:cNvSpPr/>
              <p:nvPr/>
            </p:nvSpPr>
            <p:spPr>
              <a:xfrm>
                <a:off x="4027875" y="3814100"/>
                <a:ext cx="110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6" extrusionOk="0">
                    <a:moveTo>
                      <a:pt x="221" y="0"/>
                    </a:moveTo>
                    <a:cubicBezTo>
                      <a:pt x="184" y="0"/>
                      <a:pt x="146" y="13"/>
                      <a:pt x="116" y="39"/>
                    </a:cubicBezTo>
                    <a:cubicBezTo>
                      <a:pt x="0" y="132"/>
                      <a:pt x="55" y="319"/>
                      <a:pt x="203" y="335"/>
                    </a:cubicBezTo>
                    <a:cubicBezTo>
                      <a:pt x="209" y="336"/>
                      <a:pt x="215" y="336"/>
                      <a:pt x="222" y="336"/>
                    </a:cubicBezTo>
                    <a:cubicBezTo>
                      <a:pt x="358" y="336"/>
                      <a:pt x="440" y="172"/>
                      <a:pt x="350" y="62"/>
                    </a:cubicBezTo>
                    <a:cubicBezTo>
                      <a:pt x="318" y="22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8"/>
              <p:cNvSpPr/>
              <p:nvPr/>
            </p:nvSpPr>
            <p:spPr>
              <a:xfrm>
                <a:off x="4014600" y="3797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1" y="126"/>
                      <a:pt x="52" y="303"/>
                      <a:pt x="194" y="316"/>
                    </a:cubicBezTo>
                    <a:cubicBezTo>
                      <a:pt x="200" y="316"/>
                      <a:pt x="206" y="317"/>
                      <a:pt x="213" y="317"/>
                    </a:cubicBezTo>
                    <a:cubicBezTo>
                      <a:pt x="340" y="317"/>
                      <a:pt x="415" y="166"/>
                      <a:pt x="332" y="62"/>
                    </a:cubicBezTo>
                    <a:cubicBezTo>
                      <a:pt x="301" y="21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38"/>
              <p:cNvSpPr/>
              <p:nvPr/>
            </p:nvSpPr>
            <p:spPr>
              <a:xfrm>
                <a:off x="4271375" y="4080650"/>
                <a:ext cx="215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650" extrusionOk="0">
                    <a:moveTo>
                      <a:pt x="431" y="1"/>
                    </a:moveTo>
                    <a:cubicBezTo>
                      <a:pt x="359" y="1"/>
                      <a:pt x="287" y="24"/>
                      <a:pt x="226" y="72"/>
                    </a:cubicBezTo>
                    <a:cubicBezTo>
                      <a:pt x="1" y="256"/>
                      <a:pt x="110" y="619"/>
                      <a:pt x="399" y="648"/>
                    </a:cubicBezTo>
                    <a:cubicBezTo>
                      <a:pt x="412" y="649"/>
                      <a:pt x="425" y="650"/>
                      <a:pt x="438" y="650"/>
                    </a:cubicBezTo>
                    <a:cubicBezTo>
                      <a:pt x="701" y="650"/>
                      <a:pt x="860" y="335"/>
                      <a:pt x="685" y="121"/>
                    </a:cubicBezTo>
                    <a:cubicBezTo>
                      <a:pt x="621" y="42"/>
                      <a:pt x="527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38"/>
              <p:cNvSpPr/>
              <p:nvPr/>
            </p:nvSpPr>
            <p:spPr>
              <a:xfrm>
                <a:off x="4258125" y="4064100"/>
                <a:ext cx="209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34" extrusionOk="0">
                    <a:moveTo>
                      <a:pt x="418" y="0"/>
                    </a:moveTo>
                    <a:cubicBezTo>
                      <a:pt x="348" y="0"/>
                      <a:pt x="278" y="24"/>
                      <a:pt x="219" y="72"/>
                    </a:cubicBezTo>
                    <a:cubicBezTo>
                      <a:pt x="1" y="249"/>
                      <a:pt x="107" y="603"/>
                      <a:pt x="386" y="632"/>
                    </a:cubicBezTo>
                    <a:cubicBezTo>
                      <a:pt x="398" y="633"/>
                      <a:pt x="410" y="633"/>
                      <a:pt x="421" y="633"/>
                    </a:cubicBezTo>
                    <a:cubicBezTo>
                      <a:pt x="680" y="633"/>
                      <a:pt x="835" y="327"/>
                      <a:pt x="666" y="117"/>
                    </a:cubicBezTo>
                    <a:cubicBezTo>
                      <a:pt x="602" y="41"/>
                      <a:pt x="51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38"/>
              <p:cNvSpPr/>
              <p:nvPr/>
            </p:nvSpPr>
            <p:spPr>
              <a:xfrm>
                <a:off x="4244875" y="4047550"/>
                <a:ext cx="202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5" extrusionOk="0">
                    <a:moveTo>
                      <a:pt x="406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0" y="243"/>
                      <a:pt x="103" y="587"/>
                      <a:pt x="373" y="612"/>
                    </a:cubicBezTo>
                    <a:cubicBezTo>
                      <a:pt x="385" y="614"/>
                      <a:pt x="397" y="614"/>
                      <a:pt x="408" y="614"/>
                    </a:cubicBezTo>
                    <a:cubicBezTo>
                      <a:pt x="661" y="614"/>
                      <a:pt x="809" y="320"/>
                      <a:pt x="643" y="114"/>
                    </a:cubicBezTo>
                    <a:cubicBezTo>
                      <a:pt x="583" y="39"/>
                      <a:pt x="495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38"/>
              <p:cNvSpPr/>
              <p:nvPr/>
            </p:nvSpPr>
            <p:spPr>
              <a:xfrm>
                <a:off x="4231625" y="403107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2" y="0"/>
                    </a:moveTo>
                    <a:cubicBezTo>
                      <a:pt x="326" y="0"/>
                      <a:pt x="260" y="22"/>
                      <a:pt x="206" y="66"/>
                    </a:cubicBezTo>
                    <a:cubicBezTo>
                      <a:pt x="0" y="233"/>
                      <a:pt x="97" y="564"/>
                      <a:pt x="360" y="593"/>
                    </a:cubicBezTo>
                    <a:cubicBezTo>
                      <a:pt x="372" y="594"/>
                      <a:pt x="384" y="595"/>
                      <a:pt x="395" y="595"/>
                    </a:cubicBezTo>
                    <a:cubicBezTo>
                      <a:pt x="641" y="595"/>
                      <a:pt x="783" y="308"/>
                      <a:pt x="624" y="111"/>
                    </a:cubicBezTo>
                    <a:cubicBezTo>
                      <a:pt x="565" y="38"/>
                      <a:pt x="478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38"/>
              <p:cNvSpPr/>
              <p:nvPr/>
            </p:nvSpPr>
            <p:spPr>
              <a:xfrm>
                <a:off x="4218275" y="4014500"/>
                <a:ext cx="190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7" extrusionOk="0">
                    <a:moveTo>
                      <a:pt x="384" y="1"/>
                    </a:moveTo>
                    <a:cubicBezTo>
                      <a:pt x="319" y="1"/>
                      <a:pt x="254" y="23"/>
                      <a:pt x="200" y="67"/>
                    </a:cubicBezTo>
                    <a:cubicBezTo>
                      <a:pt x="1" y="228"/>
                      <a:pt x="97" y="549"/>
                      <a:pt x="354" y="575"/>
                    </a:cubicBezTo>
                    <a:cubicBezTo>
                      <a:pt x="366" y="576"/>
                      <a:pt x="377" y="577"/>
                      <a:pt x="389" y="577"/>
                    </a:cubicBezTo>
                    <a:cubicBezTo>
                      <a:pt x="622" y="577"/>
                      <a:pt x="761" y="299"/>
                      <a:pt x="608" y="109"/>
                    </a:cubicBezTo>
                    <a:cubicBezTo>
                      <a:pt x="552" y="38"/>
                      <a:pt x="468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38"/>
              <p:cNvSpPr/>
              <p:nvPr/>
            </p:nvSpPr>
            <p:spPr>
              <a:xfrm>
                <a:off x="4205025" y="399805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2" y="0"/>
                    </a:moveTo>
                    <a:cubicBezTo>
                      <a:pt x="310" y="0"/>
                      <a:pt x="247" y="21"/>
                      <a:pt x="193" y="63"/>
                    </a:cubicBezTo>
                    <a:cubicBezTo>
                      <a:pt x="0" y="217"/>
                      <a:pt x="94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9" y="102"/>
                    </a:cubicBezTo>
                    <a:cubicBezTo>
                      <a:pt x="532" y="35"/>
                      <a:pt x="453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38"/>
              <p:cNvSpPr/>
              <p:nvPr/>
            </p:nvSpPr>
            <p:spPr>
              <a:xfrm>
                <a:off x="4191775" y="3981450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0"/>
                      <a:pt x="187" y="62"/>
                    </a:cubicBezTo>
                    <a:cubicBezTo>
                      <a:pt x="0" y="210"/>
                      <a:pt x="90" y="512"/>
                      <a:pt x="328" y="537"/>
                    </a:cubicBezTo>
                    <a:cubicBezTo>
                      <a:pt x="338" y="539"/>
                      <a:pt x="349" y="539"/>
                      <a:pt x="359" y="539"/>
                    </a:cubicBezTo>
                    <a:cubicBezTo>
                      <a:pt x="578" y="539"/>
                      <a:pt x="710" y="279"/>
                      <a:pt x="566" y="100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38"/>
              <p:cNvSpPr/>
              <p:nvPr/>
            </p:nvSpPr>
            <p:spPr>
              <a:xfrm>
                <a:off x="4178500" y="3964875"/>
                <a:ext cx="171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1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1" y="60"/>
                    </a:cubicBezTo>
                    <a:cubicBezTo>
                      <a:pt x="1" y="204"/>
                      <a:pt x="84" y="493"/>
                      <a:pt x="316" y="519"/>
                    </a:cubicBezTo>
                    <a:cubicBezTo>
                      <a:pt x="326" y="520"/>
                      <a:pt x="336" y="521"/>
                      <a:pt x="346" y="521"/>
                    </a:cubicBezTo>
                    <a:cubicBezTo>
                      <a:pt x="557" y="521"/>
                      <a:pt x="685" y="270"/>
                      <a:pt x="547" y="98"/>
                    </a:cubicBezTo>
                    <a:cubicBezTo>
                      <a:pt x="496" y="34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38"/>
              <p:cNvSpPr/>
              <p:nvPr/>
            </p:nvSpPr>
            <p:spPr>
              <a:xfrm>
                <a:off x="4165250" y="3948400"/>
                <a:ext cx="165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02" extrusionOk="0">
                    <a:moveTo>
                      <a:pt x="331" y="1"/>
                    </a:moveTo>
                    <a:cubicBezTo>
                      <a:pt x="276" y="1"/>
                      <a:pt x="220" y="19"/>
                      <a:pt x="174" y="57"/>
                    </a:cubicBezTo>
                    <a:cubicBezTo>
                      <a:pt x="1" y="198"/>
                      <a:pt x="81" y="478"/>
                      <a:pt x="306" y="500"/>
                    </a:cubicBezTo>
                    <a:cubicBezTo>
                      <a:pt x="316" y="501"/>
                      <a:pt x="326" y="502"/>
                      <a:pt x="336" y="502"/>
                    </a:cubicBezTo>
                    <a:cubicBezTo>
                      <a:pt x="540" y="502"/>
                      <a:pt x="659" y="260"/>
                      <a:pt x="528" y="92"/>
                    </a:cubicBezTo>
                    <a:cubicBezTo>
                      <a:pt x="477" y="32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38"/>
              <p:cNvSpPr/>
              <p:nvPr/>
            </p:nvSpPr>
            <p:spPr>
              <a:xfrm>
                <a:off x="4152000" y="3931850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4" y="0"/>
                      <a:pt x="211" y="18"/>
                      <a:pt x="167" y="53"/>
                    </a:cubicBezTo>
                    <a:cubicBezTo>
                      <a:pt x="0" y="188"/>
                      <a:pt x="81" y="458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6" y="482"/>
                      <a:pt x="634" y="249"/>
                      <a:pt x="505" y="92"/>
                    </a:cubicBezTo>
                    <a:cubicBezTo>
                      <a:pt x="457" y="31"/>
                      <a:pt x="387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38"/>
              <p:cNvSpPr/>
              <p:nvPr/>
            </p:nvSpPr>
            <p:spPr>
              <a:xfrm>
                <a:off x="4138650" y="3915350"/>
                <a:ext cx="154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5" extrusionOk="0">
                    <a:moveTo>
                      <a:pt x="307" y="0"/>
                    </a:moveTo>
                    <a:cubicBezTo>
                      <a:pt x="256" y="0"/>
                      <a:pt x="204" y="17"/>
                      <a:pt x="162" y="51"/>
                    </a:cubicBezTo>
                    <a:cubicBezTo>
                      <a:pt x="1" y="183"/>
                      <a:pt x="78" y="443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1" y="464"/>
                      <a:pt x="615" y="240"/>
                      <a:pt x="489" y="87"/>
                    </a:cubicBezTo>
                    <a:cubicBezTo>
                      <a:pt x="443" y="30"/>
                      <a:pt x="376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38"/>
              <p:cNvSpPr/>
              <p:nvPr/>
            </p:nvSpPr>
            <p:spPr>
              <a:xfrm>
                <a:off x="4125400" y="3898775"/>
                <a:ext cx="147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9" extrusionOk="0">
                    <a:moveTo>
                      <a:pt x="296" y="1"/>
                    </a:moveTo>
                    <a:cubicBezTo>
                      <a:pt x="247" y="1"/>
                      <a:pt x="196" y="18"/>
                      <a:pt x="155" y="52"/>
                    </a:cubicBezTo>
                    <a:cubicBezTo>
                      <a:pt x="1" y="178"/>
                      <a:pt x="74" y="425"/>
                      <a:pt x="274" y="448"/>
                    </a:cubicBezTo>
                    <a:cubicBezTo>
                      <a:pt x="282" y="448"/>
                      <a:pt x="289" y="449"/>
                      <a:pt x="297" y="449"/>
                    </a:cubicBezTo>
                    <a:cubicBezTo>
                      <a:pt x="479" y="449"/>
                      <a:pt x="590" y="232"/>
                      <a:pt x="470" y="84"/>
                    </a:cubicBezTo>
                    <a:cubicBezTo>
                      <a:pt x="426" y="30"/>
                      <a:pt x="361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38"/>
              <p:cNvSpPr/>
              <p:nvPr/>
            </p:nvSpPr>
            <p:spPr>
              <a:xfrm>
                <a:off x="4112150" y="3882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2" y="0"/>
                    </a:moveTo>
                    <a:cubicBezTo>
                      <a:pt x="234" y="0"/>
                      <a:pt x="187" y="16"/>
                      <a:pt x="148" y="48"/>
                    </a:cubicBezTo>
                    <a:cubicBezTo>
                      <a:pt x="0" y="167"/>
                      <a:pt x="71" y="408"/>
                      <a:pt x="261" y="427"/>
                    </a:cubicBezTo>
                    <a:cubicBezTo>
                      <a:pt x="269" y="428"/>
                      <a:pt x="276" y="428"/>
                      <a:pt x="284" y="428"/>
                    </a:cubicBezTo>
                    <a:cubicBezTo>
                      <a:pt x="460" y="428"/>
                      <a:pt x="564" y="222"/>
                      <a:pt x="447" y="80"/>
                    </a:cubicBezTo>
                    <a:cubicBezTo>
                      <a:pt x="405" y="27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38"/>
              <p:cNvSpPr/>
              <p:nvPr/>
            </p:nvSpPr>
            <p:spPr>
              <a:xfrm>
                <a:off x="4098900" y="3865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79" y="15"/>
                      <a:pt x="141" y="46"/>
                    </a:cubicBezTo>
                    <a:cubicBezTo>
                      <a:pt x="0" y="158"/>
                      <a:pt x="68" y="390"/>
                      <a:pt x="247" y="406"/>
                    </a:cubicBezTo>
                    <a:cubicBezTo>
                      <a:pt x="255" y="407"/>
                      <a:pt x="263" y="407"/>
                      <a:pt x="271" y="407"/>
                    </a:cubicBezTo>
                    <a:cubicBezTo>
                      <a:pt x="437" y="407"/>
                      <a:pt x="538" y="210"/>
                      <a:pt x="427" y="75"/>
                    </a:cubicBezTo>
                    <a:cubicBezTo>
                      <a:pt x="387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38"/>
              <p:cNvSpPr/>
              <p:nvPr/>
            </p:nvSpPr>
            <p:spPr>
              <a:xfrm>
                <a:off x="4085550" y="3849175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59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8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21" y="392"/>
                      <a:pt x="516" y="202"/>
                      <a:pt x="412" y="73"/>
                    </a:cubicBezTo>
                    <a:cubicBezTo>
                      <a:pt x="374" y="25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38"/>
              <p:cNvSpPr/>
              <p:nvPr/>
            </p:nvSpPr>
            <p:spPr>
              <a:xfrm>
                <a:off x="4072300" y="383267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1"/>
                    </a:moveTo>
                    <a:cubicBezTo>
                      <a:pt x="204" y="1"/>
                      <a:pt x="163" y="14"/>
                      <a:pt x="129" y="42"/>
                    </a:cubicBezTo>
                    <a:cubicBezTo>
                      <a:pt x="0" y="145"/>
                      <a:pt x="61" y="353"/>
                      <a:pt x="228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0" y="374"/>
                      <a:pt x="491" y="194"/>
                      <a:pt x="392" y="71"/>
                    </a:cubicBezTo>
                    <a:cubicBezTo>
                      <a:pt x="354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38"/>
              <p:cNvSpPr/>
              <p:nvPr/>
            </p:nvSpPr>
            <p:spPr>
              <a:xfrm>
                <a:off x="4059050" y="3816175"/>
                <a:ext cx="117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53" extrusionOk="0">
                    <a:moveTo>
                      <a:pt x="235" y="1"/>
                    </a:moveTo>
                    <a:cubicBezTo>
                      <a:pt x="196" y="1"/>
                      <a:pt x="157" y="14"/>
                      <a:pt x="125" y="40"/>
                    </a:cubicBezTo>
                    <a:cubicBezTo>
                      <a:pt x="0" y="139"/>
                      <a:pt x="61" y="335"/>
                      <a:pt x="215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82" y="353"/>
                      <a:pt x="468" y="182"/>
                      <a:pt x="373" y="65"/>
                    </a:cubicBezTo>
                    <a:cubicBezTo>
                      <a:pt x="338" y="23"/>
                      <a:pt x="286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38"/>
              <p:cNvSpPr/>
              <p:nvPr/>
            </p:nvSpPr>
            <p:spPr>
              <a:xfrm>
                <a:off x="4045775" y="37996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1" y="0"/>
                    </a:moveTo>
                    <a:cubicBezTo>
                      <a:pt x="184" y="0"/>
                      <a:pt x="147" y="12"/>
                      <a:pt x="116" y="37"/>
                    </a:cubicBezTo>
                    <a:cubicBezTo>
                      <a:pt x="1" y="131"/>
                      <a:pt x="55" y="320"/>
                      <a:pt x="203" y="333"/>
                    </a:cubicBezTo>
                    <a:cubicBezTo>
                      <a:pt x="210" y="334"/>
                      <a:pt x="216" y="334"/>
                      <a:pt x="223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1"/>
                      <a:pt x="270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38"/>
              <p:cNvSpPr/>
              <p:nvPr/>
            </p:nvSpPr>
            <p:spPr>
              <a:xfrm>
                <a:off x="4032525" y="3783100"/>
                <a:ext cx="1037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6" extrusionOk="0">
                    <a:moveTo>
                      <a:pt x="209" y="0"/>
                    </a:moveTo>
                    <a:cubicBezTo>
                      <a:pt x="173" y="0"/>
                      <a:pt x="137" y="12"/>
                      <a:pt x="107" y="35"/>
                    </a:cubicBezTo>
                    <a:cubicBezTo>
                      <a:pt x="0" y="122"/>
                      <a:pt x="52" y="299"/>
                      <a:pt x="190" y="315"/>
                    </a:cubicBezTo>
                    <a:cubicBezTo>
                      <a:pt x="195" y="316"/>
                      <a:pt x="201" y="316"/>
                      <a:pt x="206" y="316"/>
                    </a:cubicBezTo>
                    <a:cubicBezTo>
                      <a:pt x="338" y="316"/>
                      <a:pt x="415" y="163"/>
                      <a:pt x="331" y="58"/>
                    </a:cubicBezTo>
                    <a:cubicBezTo>
                      <a:pt x="301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38"/>
              <p:cNvSpPr/>
              <p:nvPr/>
            </p:nvSpPr>
            <p:spPr>
              <a:xfrm>
                <a:off x="4302550" y="4082675"/>
                <a:ext cx="220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9" extrusionOk="0">
                    <a:moveTo>
                      <a:pt x="444" y="1"/>
                    </a:moveTo>
                    <a:cubicBezTo>
                      <a:pt x="370" y="1"/>
                      <a:pt x="295" y="25"/>
                      <a:pt x="232" y="75"/>
                    </a:cubicBezTo>
                    <a:cubicBezTo>
                      <a:pt x="1" y="261"/>
                      <a:pt x="113" y="637"/>
                      <a:pt x="409" y="666"/>
                    </a:cubicBezTo>
                    <a:cubicBezTo>
                      <a:pt x="422" y="668"/>
                      <a:pt x="435" y="668"/>
                      <a:pt x="447" y="668"/>
                    </a:cubicBezTo>
                    <a:cubicBezTo>
                      <a:pt x="720" y="668"/>
                      <a:pt x="883" y="344"/>
                      <a:pt x="705" y="123"/>
                    </a:cubicBezTo>
                    <a:cubicBezTo>
                      <a:pt x="639" y="43"/>
                      <a:pt x="542" y="1"/>
                      <a:pt x="4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38"/>
              <p:cNvSpPr/>
              <p:nvPr/>
            </p:nvSpPr>
            <p:spPr>
              <a:xfrm>
                <a:off x="4289300" y="4066125"/>
                <a:ext cx="2142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3" extrusionOk="0">
                    <a:moveTo>
                      <a:pt x="429" y="1"/>
                    </a:moveTo>
                    <a:cubicBezTo>
                      <a:pt x="357" y="1"/>
                      <a:pt x="285" y="25"/>
                      <a:pt x="226" y="75"/>
                    </a:cubicBezTo>
                    <a:cubicBezTo>
                      <a:pt x="1" y="255"/>
                      <a:pt x="107" y="621"/>
                      <a:pt x="396" y="650"/>
                    </a:cubicBezTo>
                    <a:cubicBezTo>
                      <a:pt x="409" y="652"/>
                      <a:pt x="422" y="652"/>
                      <a:pt x="434" y="652"/>
                    </a:cubicBezTo>
                    <a:cubicBezTo>
                      <a:pt x="701" y="652"/>
                      <a:pt x="857" y="338"/>
                      <a:pt x="682" y="123"/>
                    </a:cubicBezTo>
                    <a:cubicBezTo>
                      <a:pt x="618" y="43"/>
                      <a:pt x="524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38"/>
              <p:cNvSpPr/>
              <p:nvPr/>
            </p:nvSpPr>
            <p:spPr>
              <a:xfrm>
                <a:off x="4276050" y="4049600"/>
                <a:ext cx="208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33" extrusionOk="0">
                    <a:moveTo>
                      <a:pt x="417" y="0"/>
                    </a:moveTo>
                    <a:cubicBezTo>
                      <a:pt x="347" y="0"/>
                      <a:pt x="277" y="23"/>
                      <a:pt x="219" y="71"/>
                    </a:cubicBezTo>
                    <a:cubicBezTo>
                      <a:pt x="0" y="247"/>
                      <a:pt x="106" y="601"/>
                      <a:pt x="386" y="630"/>
                    </a:cubicBezTo>
                    <a:cubicBezTo>
                      <a:pt x="399" y="631"/>
                      <a:pt x="412" y="632"/>
                      <a:pt x="424" y="632"/>
                    </a:cubicBezTo>
                    <a:cubicBezTo>
                      <a:pt x="681" y="632"/>
                      <a:pt x="834" y="327"/>
                      <a:pt x="662" y="119"/>
                    </a:cubicBezTo>
                    <a:cubicBezTo>
                      <a:pt x="600" y="40"/>
                      <a:pt x="50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38"/>
              <p:cNvSpPr/>
              <p:nvPr/>
            </p:nvSpPr>
            <p:spPr>
              <a:xfrm>
                <a:off x="4262800" y="4033100"/>
                <a:ext cx="202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614" extrusionOk="0">
                    <a:moveTo>
                      <a:pt x="406" y="0"/>
                    </a:moveTo>
                    <a:cubicBezTo>
                      <a:pt x="338" y="0"/>
                      <a:pt x="269" y="23"/>
                      <a:pt x="212" y="69"/>
                    </a:cubicBezTo>
                    <a:cubicBezTo>
                      <a:pt x="0" y="239"/>
                      <a:pt x="100" y="583"/>
                      <a:pt x="373" y="612"/>
                    </a:cubicBezTo>
                    <a:cubicBezTo>
                      <a:pt x="385" y="613"/>
                      <a:pt x="396" y="614"/>
                      <a:pt x="407" y="614"/>
                    </a:cubicBezTo>
                    <a:cubicBezTo>
                      <a:pt x="657" y="614"/>
                      <a:pt x="809" y="317"/>
                      <a:pt x="643" y="114"/>
                    </a:cubicBezTo>
                    <a:cubicBezTo>
                      <a:pt x="583" y="39"/>
                      <a:pt x="495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38"/>
              <p:cNvSpPr/>
              <p:nvPr/>
            </p:nvSpPr>
            <p:spPr>
              <a:xfrm>
                <a:off x="4249450" y="4016525"/>
                <a:ext cx="19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6" extrusionOk="0">
                    <a:moveTo>
                      <a:pt x="395" y="0"/>
                    </a:moveTo>
                    <a:cubicBezTo>
                      <a:pt x="329" y="0"/>
                      <a:pt x="263" y="22"/>
                      <a:pt x="209" y="66"/>
                    </a:cubicBezTo>
                    <a:cubicBezTo>
                      <a:pt x="1" y="234"/>
                      <a:pt x="100" y="568"/>
                      <a:pt x="364" y="593"/>
                    </a:cubicBezTo>
                    <a:cubicBezTo>
                      <a:pt x="375" y="595"/>
                      <a:pt x="387" y="595"/>
                      <a:pt x="398" y="595"/>
                    </a:cubicBezTo>
                    <a:cubicBezTo>
                      <a:pt x="641" y="595"/>
                      <a:pt x="787" y="308"/>
                      <a:pt x="627" y="111"/>
                    </a:cubicBezTo>
                    <a:cubicBezTo>
                      <a:pt x="569" y="38"/>
                      <a:pt x="482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38"/>
              <p:cNvSpPr/>
              <p:nvPr/>
            </p:nvSpPr>
            <p:spPr>
              <a:xfrm>
                <a:off x="4236200" y="4000050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4" y="0"/>
                    </a:moveTo>
                    <a:cubicBezTo>
                      <a:pt x="319" y="0"/>
                      <a:pt x="254" y="22"/>
                      <a:pt x="200" y="67"/>
                    </a:cubicBezTo>
                    <a:cubicBezTo>
                      <a:pt x="0" y="227"/>
                      <a:pt x="100" y="549"/>
                      <a:pt x="354" y="574"/>
                    </a:cubicBezTo>
                    <a:cubicBezTo>
                      <a:pt x="364" y="575"/>
                      <a:pt x="375" y="576"/>
                      <a:pt x="385" y="576"/>
                    </a:cubicBezTo>
                    <a:cubicBezTo>
                      <a:pt x="623" y="576"/>
                      <a:pt x="762" y="296"/>
                      <a:pt x="608" y="105"/>
                    </a:cubicBezTo>
                    <a:cubicBezTo>
                      <a:pt x="550" y="36"/>
                      <a:pt x="467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38"/>
              <p:cNvSpPr/>
              <p:nvPr/>
            </p:nvSpPr>
            <p:spPr>
              <a:xfrm>
                <a:off x="4222950" y="3983500"/>
                <a:ext cx="184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7" extrusionOk="0">
                    <a:moveTo>
                      <a:pt x="370" y="1"/>
                    </a:moveTo>
                    <a:cubicBezTo>
                      <a:pt x="308" y="1"/>
                      <a:pt x="245" y="21"/>
                      <a:pt x="193" y="63"/>
                    </a:cubicBezTo>
                    <a:cubicBezTo>
                      <a:pt x="0" y="221"/>
                      <a:pt x="93" y="533"/>
                      <a:pt x="341" y="555"/>
                    </a:cubicBezTo>
                    <a:cubicBezTo>
                      <a:pt x="351" y="556"/>
                      <a:pt x="362" y="557"/>
                      <a:pt x="372" y="557"/>
                    </a:cubicBezTo>
                    <a:cubicBezTo>
                      <a:pt x="601" y="557"/>
                      <a:pt x="736" y="287"/>
                      <a:pt x="585" y="102"/>
                    </a:cubicBezTo>
                    <a:cubicBezTo>
                      <a:pt x="531" y="35"/>
                      <a:pt x="451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38"/>
              <p:cNvSpPr/>
              <p:nvPr/>
            </p:nvSpPr>
            <p:spPr>
              <a:xfrm>
                <a:off x="4209675" y="396697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5" y="0"/>
                    </a:moveTo>
                    <a:cubicBezTo>
                      <a:pt x="296" y="0"/>
                      <a:pt x="237" y="19"/>
                      <a:pt x="187" y="59"/>
                    </a:cubicBezTo>
                    <a:cubicBezTo>
                      <a:pt x="1" y="210"/>
                      <a:pt x="88" y="512"/>
                      <a:pt x="329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1" y="279"/>
                      <a:pt x="566" y="101"/>
                    </a:cubicBezTo>
                    <a:cubicBezTo>
                      <a:pt x="513" y="35"/>
                      <a:pt x="434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38"/>
              <p:cNvSpPr/>
              <p:nvPr/>
            </p:nvSpPr>
            <p:spPr>
              <a:xfrm>
                <a:off x="4196350" y="3950400"/>
                <a:ext cx="172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2" extrusionOk="0">
                    <a:moveTo>
                      <a:pt x="345" y="0"/>
                    </a:moveTo>
                    <a:cubicBezTo>
                      <a:pt x="288" y="0"/>
                      <a:pt x="231" y="19"/>
                      <a:pt x="183" y="57"/>
                    </a:cubicBezTo>
                    <a:cubicBezTo>
                      <a:pt x="0" y="202"/>
                      <a:pt x="87" y="494"/>
                      <a:pt x="318" y="520"/>
                    </a:cubicBezTo>
                    <a:cubicBezTo>
                      <a:pt x="329" y="521"/>
                      <a:pt x="339" y="521"/>
                      <a:pt x="349" y="521"/>
                    </a:cubicBezTo>
                    <a:cubicBezTo>
                      <a:pt x="562" y="521"/>
                      <a:pt x="688" y="271"/>
                      <a:pt x="550" y="99"/>
                    </a:cubicBezTo>
                    <a:cubicBezTo>
                      <a:pt x="498" y="34"/>
                      <a:pt x="422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8"/>
              <p:cNvSpPr/>
              <p:nvPr/>
            </p:nvSpPr>
            <p:spPr>
              <a:xfrm>
                <a:off x="4183100" y="3933875"/>
                <a:ext cx="16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4" extrusionOk="0">
                    <a:moveTo>
                      <a:pt x="333" y="0"/>
                    </a:moveTo>
                    <a:cubicBezTo>
                      <a:pt x="278" y="0"/>
                      <a:pt x="222" y="19"/>
                      <a:pt x="177" y="56"/>
                    </a:cubicBezTo>
                    <a:cubicBezTo>
                      <a:pt x="0" y="197"/>
                      <a:pt x="84" y="477"/>
                      <a:pt x="305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41" y="504"/>
                      <a:pt x="663" y="261"/>
                      <a:pt x="527" y="94"/>
                    </a:cubicBezTo>
                    <a:cubicBezTo>
                      <a:pt x="478" y="32"/>
                      <a:pt x="405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8"/>
              <p:cNvSpPr/>
              <p:nvPr/>
            </p:nvSpPr>
            <p:spPr>
              <a:xfrm>
                <a:off x="4169900" y="391737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8" y="0"/>
                    </a:moveTo>
                    <a:cubicBezTo>
                      <a:pt x="265" y="0"/>
                      <a:pt x="211" y="18"/>
                      <a:pt x="165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3" y="482"/>
                      <a:pt x="311" y="483"/>
                      <a:pt x="320" y="483"/>
                    </a:cubicBezTo>
                    <a:cubicBezTo>
                      <a:pt x="517" y="483"/>
                      <a:pt x="635" y="249"/>
                      <a:pt x="506" y="89"/>
                    </a:cubicBezTo>
                    <a:cubicBezTo>
                      <a:pt x="458" y="31"/>
                      <a:pt x="389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8"/>
              <p:cNvSpPr/>
              <p:nvPr/>
            </p:nvSpPr>
            <p:spPr>
              <a:xfrm>
                <a:off x="4156575" y="3900825"/>
                <a:ext cx="153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7" extrusionOk="0">
                    <a:moveTo>
                      <a:pt x="309" y="0"/>
                    </a:moveTo>
                    <a:cubicBezTo>
                      <a:pt x="257" y="0"/>
                      <a:pt x="204" y="18"/>
                      <a:pt x="161" y="54"/>
                    </a:cubicBezTo>
                    <a:cubicBezTo>
                      <a:pt x="0" y="182"/>
                      <a:pt x="78" y="443"/>
                      <a:pt x="283" y="465"/>
                    </a:cubicBezTo>
                    <a:cubicBezTo>
                      <a:pt x="291" y="466"/>
                      <a:pt x="299" y="466"/>
                      <a:pt x="307" y="466"/>
                    </a:cubicBezTo>
                    <a:cubicBezTo>
                      <a:pt x="498" y="466"/>
                      <a:pt x="613" y="240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8"/>
              <p:cNvSpPr/>
              <p:nvPr/>
            </p:nvSpPr>
            <p:spPr>
              <a:xfrm>
                <a:off x="4143325" y="3884300"/>
                <a:ext cx="146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7" extrusionOk="0">
                    <a:moveTo>
                      <a:pt x="294" y="1"/>
                    </a:moveTo>
                    <a:cubicBezTo>
                      <a:pt x="245" y="1"/>
                      <a:pt x="196" y="16"/>
                      <a:pt x="154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78" y="446"/>
                      <a:pt x="286" y="446"/>
                      <a:pt x="294" y="446"/>
                    </a:cubicBezTo>
                    <a:cubicBezTo>
                      <a:pt x="479" y="446"/>
                      <a:pt x="587" y="230"/>
                      <a:pt x="466" y="82"/>
                    </a:cubicBezTo>
                    <a:cubicBezTo>
                      <a:pt x="422" y="29"/>
                      <a:pt x="358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8"/>
              <p:cNvSpPr/>
              <p:nvPr/>
            </p:nvSpPr>
            <p:spPr>
              <a:xfrm>
                <a:off x="4130050" y="3867750"/>
                <a:ext cx="140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8" extrusionOk="0">
                    <a:moveTo>
                      <a:pt x="281" y="0"/>
                    </a:moveTo>
                    <a:cubicBezTo>
                      <a:pt x="234" y="0"/>
                      <a:pt x="187" y="16"/>
                      <a:pt x="149" y="50"/>
                    </a:cubicBezTo>
                    <a:cubicBezTo>
                      <a:pt x="1" y="168"/>
                      <a:pt x="72" y="406"/>
                      <a:pt x="261" y="426"/>
                    </a:cubicBezTo>
                    <a:cubicBezTo>
                      <a:pt x="270" y="427"/>
                      <a:pt x="279" y="427"/>
                      <a:pt x="288" y="427"/>
                    </a:cubicBezTo>
                    <a:cubicBezTo>
                      <a:pt x="459" y="427"/>
                      <a:pt x="561" y="222"/>
                      <a:pt x="448" y="82"/>
                    </a:cubicBezTo>
                    <a:cubicBezTo>
                      <a:pt x="406" y="29"/>
                      <a:pt x="344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8"/>
              <p:cNvSpPr/>
              <p:nvPr/>
            </p:nvSpPr>
            <p:spPr>
              <a:xfrm>
                <a:off x="4116725" y="3851200"/>
                <a:ext cx="13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11" extrusionOk="0">
                    <a:moveTo>
                      <a:pt x="272" y="1"/>
                    </a:moveTo>
                    <a:cubicBezTo>
                      <a:pt x="226" y="1"/>
                      <a:pt x="181" y="16"/>
                      <a:pt x="142" y="46"/>
                    </a:cubicBezTo>
                    <a:cubicBezTo>
                      <a:pt x="0" y="162"/>
                      <a:pt x="71" y="390"/>
                      <a:pt x="251" y="409"/>
                    </a:cubicBezTo>
                    <a:cubicBezTo>
                      <a:pt x="259" y="410"/>
                      <a:pt x="267" y="411"/>
                      <a:pt x="274" y="411"/>
                    </a:cubicBezTo>
                    <a:cubicBezTo>
                      <a:pt x="441" y="411"/>
                      <a:pt x="542" y="214"/>
                      <a:pt x="431" y="78"/>
                    </a:cubicBezTo>
                    <a:cubicBezTo>
                      <a:pt x="391" y="27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8"/>
              <p:cNvSpPr/>
              <p:nvPr/>
            </p:nvSpPr>
            <p:spPr>
              <a:xfrm>
                <a:off x="4103475" y="383472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3"/>
                    </a:cubicBezTo>
                    <a:cubicBezTo>
                      <a:pt x="0" y="153"/>
                      <a:pt x="64" y="371"/>
                      <a:pt x="238" y="390"/>
                    </a:cubicBezTo>
                    <a:cubicBezTo>
                      <a:pt x="245" y="391"/>
                      <a:pt x="251" y="391"/>
                      <a:pt x="258" y="391"/>
                    </a:cubicBezTo>
                    <a:cubicBezTo>
                      <a:pt x="420" y="391"/>
                      <a:pt x="517" y="202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8"/>
              <p:cNvSpPr/>
              <p:nvPr/>
            </p:nvSpPr>
            <p:spPr>
              <a:xfrm>
                <a:off x="4090200" y="3818150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7" y="1"/>
                    </a:moveTo>
                    <a:cubicBezTo>
                      <a:pt x="206" y="1"/>
                      <a:pt x="164" y="15"/>
                      <a:pt x="129" y="44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3" y="373"/>
                      <a:pt x="239" y="373"/>
                      <a:pt x="246" y="373"/>
                    </a:cubicBezTo>
                    <a:cubicBezTo>
                      <a:pt x="401" y="373"/>
                      <a:pt x="492" y="193"/>
                      <a:pt x="390" y="70"/>
                    </a:cubicBezTo>
                    <a:cubicBezTo>
                      <a:pt x="354" y="25"/>
                      <a:pt x="301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8"/>
              <p:cNvSpPr/>
              <p:nvPr/>
            </p:nvSpPr>
            <p:spPr>
              <a:xfrm>
                <a:off x="4076950" y="3801650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2" y="0"/>
                    </a:moveTo>
                    <a:cubicBezTo>
                      <a:pt x="193" y="0"/>
                      <a:pt x="155" y="13"/>
                      <a:pt x="123" y="39"/>
                    </a:cubicBezTo>
                    <a:cubicBezTo>
                      <a:pt x="1" y="139"/>
                      <a:pt x="59" y="335"/>
                      <a:pt x="216" y="351"/>
                    </a:cubicBezTo>
                    <a:cubicBezTo>
                      <a:pt x="224" y="352"/>
                      <a:pt x="231" y="352"/>
                      <a:pt x="238" y="352"/>
                    </a:cubicBezTo>
                    <a:cubicBezTo>
                      <a:pt x="380" y="352"/>
                      <a:pt x="465" y="181"/>
                      <a:pt x="370" y="65"/>
                    </a:cubicBezTo>
                    <a:cubicBezTo>
                      <a:pt x="335" y="23"/>
                      <a:pt x="284" y="0"/>
                      <a:pt x="2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8"/>
              <p:cNvSpPr/>
              <p:nvPr/>
            </p:nvSpPr>
            <p:spPr>
              <a:xfrm>
                <a:off x="4063625" y="378512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3" y="1"/>
                    </a:moveTo>
                    <a:cubicBezTo>
                      <a:pt x="186" y="1"/>
                      <a:pt x="148" y="13"/>
                      <a:pt x="116" y="38"/>
                    </a:cubicBezTo>
                    <a:cubicBezTo>
                      <a:pt x="0" y="131"/>
                      <a:pt x="58" y="321"/>
                      <a:pt x="206" y="334"/>
                    </a:cubicBezTo>
                    <a:cubicBezTo>
                      <a:pt x="212" y="334"/>
                      <a:pt x="219" y="335"/>
                      <a:pt x="225" y="335"/>
                    </a:cubicBezTo>
                    <a:cubicBezTo>
                      <a:pt x="362" y="335"/>
                      <a:pt x="443" y="174"/>
                      <a:pt x="354" y="64"/>
                    </a:cubicBezTo>
                    <a:cubicBezTo>
                      <a:pt x="321" y="22"/>
                      <a:pt x="273" y="1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8"/>
              <p:cNvSpPr/>
              <p:nvPr/>
            </p:nvSpPr>
            <p:spPr>
              <a:xfrm>
                <a:off x="4050350" y="3768550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1" y="126"/>
                      <a:pt x="56" y="303"/>
                      <a:pt x="194" y="315"/>
                    </a:cubicBezTo>
                    <a:cubicBezTo>
                      <a:pt x="200" y="316"/>
                      <a:pt x="207" y="316"/>
                      <a:pt x="213" y="316"/>
                    </a:cubicBezTo>
                    <a:cubicBezTo>
                      <a:pt x="343" y="316"/>
                      <a:pt x="418" y="166"/>
                      <a:pt x="335" y="61"/>
                    </a:cubicBezTo>
                    <a:cubicBezTo>
                      <a:pt x="302" y="21"/>
                      <a:pt x="256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8"/>
              <p:cNvSpPr/>
              <p:nvPr/>
            </p:nvSpPr>
            <p:spPr>
              <a:xfrm>
                <a:off x="4333725" y="4084725"/>
                <a:ext cx="228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690" extrusionOk="0">
                    <a:moveTo>
                      <a:pt x="457" y="0"/>
                    </a:moveTo>
                    <a:cubicBezTo>
                      <a:pt x="382" y="0"/>
                      <a:pt x="306" y="25"/>
                      <a:pt x="242" y="77"/>
                    </a:cubicBezTo>
                    <a:cubicBezTo>
                      <a:pt x="1" y="269"/>
                      <a:pt x="116" y="655"/>
                      <a:pt x="422" y="687"/>
                    </a:cubicBezTo>
                    <a:cubicBezTo>
                      <a:pt x="435" y="689"/>
                      <a:pt x="448" y="689"/>
                      <a:pt x="460" y="689"/>
                    </a:cubicBezTo>
                    <a:cubicBezTo>
                      <a:pt x="743" y="689"/>
                      <a:pt x="912" y="356"/>
                      <a:pt x="724" y="128"/>
                    </a:cubicBezTo>
                    <a:cubicBezTo>
                      <a:pt x="656" y="44"/>
                      <a:pt x="557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8"/>
              <p:cNvSpPr/>
              <p:nvPr/>
            </p:nvSpPr>
            <p:spPr>
              <a:xfrm>
                <a:off x="4320475" y="4068175"/>
                <a:ext cx="220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70" extrusionOk="0">
                    <a:moveTo>
                      <a:pt x="445" y="0"/>
                    </a:moveTo>
                    <a:cubicBezTo>
                      <a:pt x="370" y="0"/>
                      <a:pt x="295" y="25"/>
                      <a:pt x="232" y="76"/>
                    </a:cubicBezTo>
                    <a:cubicBezTo>
                      <a:pt x="1" y="263"/>
                      <a:pt x="113" y="636"/>
                      <a:pt x="409" y="668"/>
                    </a:cubicBezTo>
                    <a:cubicBezTo>
                      <a:pt x="422" y="669"/>
                      <a:pt x="434" y="670"/>
                      <a:pt x="447" y="670"/>
                    </a:cubicBezTo>
                    <a:cubicBezTo>
                      <a:pt x="720" y="670"/>
                      <a:pt x="883" y="346"/>
                      <a:pt x="704" y="125"/>
                    </a:cubicBezTo>
                    <a:cubicBezTo>
                      <a:pt x="639" y="43"/>
                      <a:pt x="542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8"/>
              <p:cNvSpPr/>
              <p:nvPr/>
            </p:nvSpPr>
            <p:spPr>
              <a:xfrm>
                <a:off x="4307225" y="4051650"/>
                <a:ext cx="214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0" extrusionOk="0">
                    <a:moveTo>
                      <a:pt x="428" y="0"/>
                    </a:moveTo>
                    <a:cubicBezTo>
                      <a:pt x="357" y="0"/>
                      <a:pt x="285" y="24"/>
                      <a:pt x="225" y="72"/>
                    </a:cubicBezTo>
                    <a:cubicBezTo>
                      <a:pt x="0" y="255"/>
                      <a:pt x="110" y="619"/>
                      <a:pt x="396" y="648"/>
                    </a:cubicBezTo>
                    <a:cubicBezTo>
                      <a:pt x="409" y="649"/>
                      <a:pt x="421" y="650"/>
                      <a:pt x="434" y="650"/>
                    </a:cubicBezTo>
                    <a:cubicBezTo>
                      <a:pt x="700" y="650"/>
                      <a:pt x="856" y="335"/>
                      <a:pt x="682" y="120"/>
                    </a:cubicBezTo>
                    <a:cubicBezTo>
                      <a:pt x="617" y="42"/>
                      <a:pt x="523" y="0"/>
                      <a:pt x="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8"/>
              <p:cNvSpPr/>
              <p:nvPr/>
            </p:nvSpPr>
            <p:spPr>
              <a:xfrm>
                <a:off x="4293975" y="4035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17" y="0"/>
                    </a:moveTo>
                    <a:cubicBezTo>
                      <a:pt x="347" y="0"/>
                      <a:pt x="277" y="24"/>
                      <a:pt x="219" y="72"/>
                    </a:cubicBezTo>
                    <a:cubicBezTo>
                      <a:pt x="0" y="249"/>
                      <a:pt x="103" y="602"/>
                      <a:pt x="386" y="631"/>
                    </a:cubicBezTo>
                    <a:cubicBezTo>
                      <a:pt x="397" y="633"/>
                      <a:pt x="409" y="633"/>
                      <a:pt x="420" y="633"/>
                    </a:cubicBezTo>
                    <a:cubicBezTo>
                      <a:pt x="679" y="633"/>
                      <a:pt x="834" y="327"/>
                      <a:pt x="662" y="117"/>
                    </a:cubicBezTo>
                    <a:cubicBezTo>
                      <a:pt x="600" y="41"/>
                      <a:pt x="50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8"/>
              <p:cNvSpPr/>
              <p:nvPr/>
            </p:nvSpPr>
            <p:spPr>
              <a:xfrm>
                <a:off x="4280700" y="401855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6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1" y="243"/>
                      <a:pt x="100" y="586"/>
                      <a:pt x="374" y="612"/>
                    </a:cubicBezTo>
                    <a:cubicBezTo>
                      <a:pt x="385" y="613"/>
                      <a:pt x="397" y="614"/>
                      <a:pt x="408" y="614"/>
                    </a:cubicBezTo>
                    <a:cubicBezTo>
                      <a:pt x="658" y="614"/>
                      <a:pt x="809" y="320"/>
                      <a:pt x="643" y="114"/>
                    </a:cubicBezTo>
                    <a:cubicBezTo>
                      <a:pt x="583" y="39"/>
                      <a:pt x="495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8"/>
              <p:cNvSpPr/>
              <p:nvPr/>
            </p:nvSpPr>
            <p:spPr>
              <a:xfrm>
                <a:off x="4267375" y="4002075"/>
                <a:ext cx="196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95" extrusionOk="0">
                    <a:moveTo>
                      <a:pt x="393" y="0"/>
                    </a:moveTo>
                    <a:cubicBezTo>
                      <a:pt x="327" y="0"/>
                      <a:pt x="261" y="22"/>
                      <a:pt x="206" y="66"/>
                    </a:cubicBezTo>
                    <a:cubicBezTo>
                      <a:pt x="0" y="233"/>
                      <a:pt x="100" y="564"/>
                      <a:pt x="363" y="593"/>
                    </a:cubicBezTo>
                    <a:cubicBezTo>
                      <a:pt x="375" y="594"/>
                      <a:pt x="387" y="595"/>
                      <a:pt x="398" y="595"/>
                    </a:cubicBezTo>
                    <a:cubicBezTo>
                      <a:pt x="641" y="595"/>
                      <a:pt x="787" y="307"/>
                      <a:pt x="627" y="111"/>
                    </a:cubicBezTo>
                    <a:cubicBezTo>
                      <a:pt x="567" y="38"/>
                      <a:pt x="48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8"/>
              <p:cNvSpPr/>
              <p:nvPr/>
            </p:nvSpPr>
            <p:spPr>
              <a:xfrm>
                <a:off x="4254100" y="3985550"/>
                <a:ext cx="19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8" extrusionOk="0">
                    <a:moveTo>
                      <a:pt x="383" y="0"/>
                    </a:moveTo>
                    <a:cubicBezTo>
                      <a:pt x="318" y="0"/>
                      <a:pt x="253" y="22"/>
                      <a:pt x="200" y="65"/>
                    </a:cubicBezTo>
                    <a:cubicBezTo>
                      <a:pt x="1" y="229"/>
                      <a:pt x="101" y="550"/>
                      <a:pt x="354" y="576"/>
                    </a:cubicBezTo>
                    <a:cubicBezTo>
                      <a:pt x="365" y="577"/>
                      <a:pt x="375" y="577"/>
                      <a:pt x="385" y="577"/>
                    </a:cubicBezTo>
                    <a:cubicBezTo>
                      <a:pt x="624" y="577"/>
                      <a:pt x="762" y="295"/>
                      <a:pt x="605" y="107"/>
                    </a:cubicBezTo>
                    <a:cubicBezTo>
                      <a:pt x="549" y="36"/>
                      <a:pt x="466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8"/>
              <p:cNvSpPr/>
              <p:nvPr/>
            </p:nvSpPr>
            <p:spPr>
              <a:xfrm>
                <a:off x="4240850" y="3969000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0"/>
                    </a:moveTo>
                    <a:cubicBezTo>
                      <a:pt x="306" y="0"/>
                      <a:pt x="245" y="20"/>
                      <a:pt x="194" y="62"/>
                    </a:cubicBezTo>
                    <a:cubicBezTo>
                      <a:pt x="1" y="219"/>
                      <a:pt x="94" y="531"/>
                      <a:pt x="341" y="557"/>
                    </a:cubicBezTo>
                    <a:cubicBezTo>
                      <a:pt x="352" y="558"/>
                      <a:pt x="362" y="558"/>
                      <a:pt x="372" y="558"/>
                    </a:cubicBezTo>
                    <a:cubicBezTo>
                      <a:pt x="601" y="558"/>
                      <a:pt x="736" y="288"/>
                      <a:pt x="586" y="103"/>
                    </a:cubicBezTo>
                    <a:cubicBezTo>
                      <a:pt x="531" y="36"/>
                      <a:pt x="449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8"/>
              <p:cNvSpPr/>
              <p:nvPr/>
            </p:nvSpPr>
            <p:spPr>
              <a:xfrm>
                <a:off x="4227600" y="3952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3"/>
                    </a:cubicBezTo>
                    <a:cubicBezTo>
                      <a:pt x="0" y="211"/>
                      <a:pt x="87" y="513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0" y="279"/>
                      <a:pt x="566" y="101"/>
                    </a:cubicBezTo>
                    <a:cubicBezTo>
                      <a:pt x="513" y="36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8"/>
              <p:cNvSpPr/>
              <p:nvPr/>
            </p:nvSpPr>
            <p:spPr>
              <a:xfrm>
                <a:off x="4214250" y="3935900"/>
                <a:ext cx="172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0" extrusionOk="0">
                    <a:moveTo>
                      <a:pt x="347" y="0"/>
                    </a:moveTo>
                    <a:cubicBezTo>
                      <a:pt x="289" y="0"/>
                      <a:pt x="231" y="19"/>
                      <a:pt x="184" y="58"/>
                    </a:cubicBezTo>
                    <a:cubicBezTo>
                      <a:pt x="1" y="203"/>
                      <a:pt x="88" y="492"/>
                      <a:pt x="316" y="518"/>
                    </a:cubicBezTo>
                    <a:cubicBezTo>
                      <a:pt x="326" y="519"/>
                      <a:pt x="337" y="520"/>
                      <a:pt x="347" y="520"/>
                    </a:cubicBezTo>
                    <a:cubicBezTo>
                      <a:pt x="560" y="520"/>
                      <a:pt x="689" y="269"/>
                      <a:pt x="551" y="97"/>
                    </a:cubicBezTo>
                    <a:cubicBezTo>
                      <a:pt x="498" y="33"/>
                      <a:pt x="42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8"/>
              <p:cNvSpPr/>
              <p:nvPr/>
            </p:nvSpPr>
            <p:spPr>
              <a:xfrm>
                <a:off x="4201000" y="3919400"/>
                <a:ext cx="166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2" extrusionOk="0">
                    <a:moveTo>
                      <a:pt x="334" y="0"/>
                    </a:moveTo>
                    <a:cubicBezTo>
                      <a:pt x="278" y="0"/>
                      <a:pt x="222" y="19"/>
                      <a:pt x="174" y="56"/>
                    </a:cubicBezTo>
                    <a:cubicBezTo>
                      <a:pt x="1" y="198"/>
                      <a:pt x="84" y="477"/>
                      <a:pt x="306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39" y="501"/>
                      <a:pt x="663" y="261"/>
                      <a:pt x="528" y="92"/>
                    </a:cubicBezTo>
                    <a:cubicBezTo>
                      <a:pt x="479" y="32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8"/>
              <p:cNvSpPr/>
              <p:nvPr/>
            </p:nvSpPr>
            <p:spPr>
              <a:xfrm>
                <a:off x="4187750" y="3902825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18" y="1"/>
                    </a:moveTo>
                    <a:cubicBezTo>
                      <a:pt x="265" y="1"/>
                      <a:pt x="212" y="18"/>
                      <a:pt x="168" y="54"/>
                    </a:cubicBezTo>
                    <a:cubicBezTo>
                      <a:pt x="0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7" y="250"/>
                      <a:pt x="508" y="93"/>
                    </a:cubicBezTo>
                    <a:cubicBezTo>
                      <a:pt x="460" y="32"/>
                      <a:pt x="390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8"/>
              <p:cNvSpPr/>
              <p:nvPr/>
            </p:nvSpPr>
            <p:spPr>
              <a:xfrm>
                <a:off x="4174500" y="3886325"/>
                <a:ext cx="15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65" extrusionOk="0">
                    <a:moveTo>
                      <a:pt x="306" y="1"/>
                    </a:moveTo>
                    <a:cubicBezTo>
                      <a:pt x="255" y="1"/>
                      <a:pt x="204" y="18"/>
                      <a:pt x="161" y="52"/>
                    </a:cubicBezTo>
                    <a:cubicBezTo>
                      <a:pt x="0" y="184"/>
                      <a:pt x="77" y="444"/>
                      <a:pt x="283" y="463"/>
                    </a:cubicBezTo>
                    <a:cubicBezTo>
                      <a:pt x="292" y="465"/>
                      <a:pt x="301" y="465"/>
                      <a:pt x="310" y="465"/>
                    </a:cubicBezTo>
                    <a:cubicBezTo>
                      <a:pt x="500" y="465"/>
                      <a:pt x="611" y="241"/>
                      <a:pt x="489" y="87"/>
                    </a:cubicBezTo>
                    <a:cubicBezTo>
                      <a:pt x="441" y="31"/>
                      <a:pt x="373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8"/>
              <p:cNvSpPr/>
              <p:nvPr/>
            </p:nvSpPr>
            <p:spPr>
              <a:xfrm>
                <a:off x="4161225" y="3869775"/>
                <a:ext cx="147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49" extrusionOk="0">
                    <a:moveTo>
                      <a:pt x="294" y="1"/>
                    </a:moveTo>
                    <a:cubicBezTo>
                      <a:pt x="245" y="1"/>
                      <a:pt x="195" y="17"/>
                      <a:pt x="155" y="52"/>
                    </a:cubicBezTo>
                    <a:cubicBezTo>
                      <a:pt x="1" y="177"/>
                      <a:pt x="75" y="425"/>
                      <a:pt x="271" y="447"/>
                    </a:cubicBezTo>
                    <a:cubicBezTo>
                      <a:pt x="279" y="448"/>
                      <a:pt x="287" y="449"/>
                      <a:pt x="294" y="449"/>
                    </a:cubicBezTo>
                    <a:cubicBezTo>
                      <a:pt x="479" y="449"/>
                      <a:pt x="587" y="232"/>
                      <a:pt x="467" y="84"/>
                    </a:cubicBezTo>
                    <a:cubicBezTo>
                      <a:pt x="423" y="30"/>
                      <a:pt x="359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8"/>
              <p:cNvSpPr/>
              <p:nvPr/>
            </p:nvSpPr>
            <p:spPr>
              <a:xfrm>
                <a:off x="4147900" y="3853250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5" y="0"/>
                    </a:moveTo>
                    <a:cubicBezTo>
                      <a:pt x="238" y="0"/>
                      <a:pt x="190" y="16"/>
                      <a:pt x="151" y="48"/>
                    </a:cubicBezTo>
                    <a:cubicBezTo>
                      <a:pt x="0" y="167"/>
                      <a:pt x="71" y="408"/>
                      <a:pt x="261" y="427"/>
                    </a:cubicBezTo>
                    <a:cubicBezTo>
                      <a:pt x="269" y="428"/>
                      <a:pt x="276" y="428"/>
                      <a:pt x="284" y="428"/>
                    </a:cubicBezTo>
                    <a:cubicBezTo>
                      <a:pt x="460" y="428"/>
                      <a:pt x="564" y="222"/>
                      <a:pt x="450" y="80"/>
                    </a:cubicBezTo>
                    <a:cubicBezTo>
                      <a:pt x="408" y="27"/>
                      <a:pt x="34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8"/>
              <p:cNvSpPr/>
              <p:nvPr/>
            </p:nvSpPr>
            <p:spPr>
              <a:xfrm>
                <a:off x="4134650" y="3836750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3" y="0"/>
                    </a:moveTo>
                    <a:cubicBezTo>
                      <a:pt x="227" y="0"/>
                      <a:pt x="181" y="15"/>
                      <a:pt x="142" y="46"/>
                    </a:cubicBezTo>
                    <a:cubicBezTo>
                      <a:pt x="0" y="158"/>
                      <a:pt x="68" y="390"/>
                      <a:pt x="251" y="406"/>
                    </a:cubicBezTo>
                    <a:cubicBezTo>
                      <a:pt x="259" y="407"/>
                      <a:pt x="266" y="407"/>
                      <a:pt x="274" y="407"/>
                    </a:cubicBezTo>
                    <a:cubicBezTo>
                      <a:pt x="440" y="407"/>
                      <a:pt x="538" y="210"/>
                      <a:pt x="431" y="75"/>
                    </a:cubicBezTo>
                    <a:cubicBezTo>
                      <a:pt x="391" y="26"/>
                      <a:pt x="332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8"/>
              <p:cNvSpPr/>
              <p:nvPr/>
            </p:nvSpPr>
            <p:spPr>
              <a:xfrm>
                <a:off x="4121375" y="3820175"/>
                <a:ext cx="128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2" extrusionOk="0">
                    <a:moveTo>
                      <a:pt x="258" y="0"/>
                    </a:moveTo>
                    <a:cubicBezTo>
                      <a:pt x="215" y="0"/>
                      <a:pt x="172" y="15"/>
                      <a:pt x="136" y="44"/>
                    </a:cubicBezTo>
                    <a:cubicBezTo>
                      <a:pt x="1" y="156"/>
                      <a:pt x="65" y="371"/>
                      <a:pt x="239" y="391"/>
                    </a:cubicBezTo>
                    <a:cubicBezTo>
                      <a:pt x="246" y="392"/>
                      <a:pt x="254" y="392"/>
                      <a:pt x="262" y="392"/>
                    </a:cubicBezTo>
                    <a:cubicBezTo>
                      <a:pt x="421" y="392"/>
                      <a:pt x="513" y="201"/>
                      <a:pt x="409" y="73"/>
                    </a:cubicBezTo>
                    <a:cubicBezTo>
                      <a:pt x="371" y="25"/>
                      <a:pt x="315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8"/>
              <p:cNvSpPr/>
              <p:nvPr/>
            </p:nvSpPr>
            <p:spPr>
              <a:xfrm>
                <a:off x="4108125" y="3803675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4" y="1"/>
                      <a:pt x="164" y="14"/>
                      <a:pt x="129" y="42"/>
                    </a:cubicBezTo>
                    <a:cubicBezTo>
                      <a:pt x="1" y="144"/>
                      <a:pt x="62" y="353"/>
                      <a:pt x="226" y="369"/>
                    </a:cubicBezTo>
                    <a:cubicBezTo>
                      <a:pt x="233" y="370"/>
                      <a:pt x="241" y="371"/>
                      <a:pt x="249" y="371"/>
                    </a:cubicBezTo>
                    <a:cubicBezTo>
                      <a:pt x="399" y="371"/>
                      <a:pt x="490" y="193"/>
                      <a:pt x="389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8"/>
              <p:cNvSpPr/>
              <p:nvPr/>
            </p:nvSpPr>
            <p:spPr>
              <a:xfrm>
                <a:off x="4094800" y="3787125"/>
                <a:ext cx="117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5" extrusionOk="0">
                    <a:moveTo>
                      <a:pt x="236" y="0"/>
                    </a:moveTo>
                    <a:cubicBezTo>
                      <a:pt x="197" y="0"/>
                      <a:pt x="157" y="14"/>
                      <a:pt x="125" y="42"/>
                    </a:cubicBezTo>
                    <a:cubicBezTo>
                      <a:pt x="0" y="138"/>
                      <a:pt x="61" y="337"/>
                      <a:pt x="215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8" y="184"/>
                      <a:pt x="373" y="67"/>
                    </a:cubicBezTo>
                    <a:cubicBezTo>
                      <a:pt x="338" y="23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8"/>
              <p:cNvSpPr/>
              <p:nvPr/>
            </p:nvSpPr>
            <p:spPr>
              <a:xfrm>
                <a:off x="4081525" y="3770575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4" y="1"/>
                    </a:moveTo>
                    <a:cubicBezTo>
                      <a:pt x="187" y="1"/>
                      <a:pt x="149" y="13"/>
                      <a:pt x="117" y="38"/>
                    </a:cubicBezTo>
                    <a:cubicBezTo>
                      <a:pt x="1" y="132"/>
                      <a:pt x="59" y="321"/>
                      <a:pt x="207" y="334"/>
                    </a:cubicBezTo>
                    <a:cubicBezTo>
                      <a:pt x="213" y="335"/>
                      <a:pt x="220" y="335"/>
                      <a:pt x="226" y="335"/>
                    </a:cubicBezTo>
                    <a:cubicBezTo>
                      <a:pt x="362" y="335"/>
                      <a:pt x="443" y="175"/>
                      <a:pt x="354" y="64"/>
                    </a:cubicBezTo>
                    <a:cubicBezTo>
                      <a:pt x="322" y="22"/>
                      <a:pt x="273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8"/>
              <p:cNvSpPr/>
              <p:nvPr/>
            </p:nvSpPr>
            <p:spPr>
              <a:xfrm>
                <a:off x="4068275" y="3754075"/>
                <a:ext cx="104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7" extrusionOk="0">
                    <a:moveTo>
                      <a:pt x="210" y="1"/>
                    </a:moveTo>
                    <a:cubicBezTo>
                      <a:pt x="175" y="1"/>
                      <a:pt x="139" y="13"/>
                      <a:pt x="110" y="36"/>
                    </a:cubicBezTo>
                    <a:cubicBezTo>
                      <a:pt x="1" y="123"/>
                      <a:pt x="52" y="300"/>
                      <a:pt x="193" y="316"/>
                    </a:cubicBezTo>
                    <a:cubicBezTo>
                      <a:pt x="199" y="316"/>
                      <a:pt x="204" y="317"/>
                      <a:pt x="209" y="317"/>
                    </a:cubicBezTo>
                    <a:cubicBezTo>
                      <a:pt x="338" y="317"/>
                      <a:pt x="418" y="164"/>
                      <a:pt x="332" y="59"/>
                    </a:cubicBezTo>
                    <a:cubicBezTo>
                      <a:pt x="301" y="21"/>
                      <a:pt x="255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8"/>
              <p:cNvSpPr/>
              <p:nvPr/>
            </p:nvSpPr>
            <p:spPr>
              <a:xfrm>
                <a:off x="4338400" y="4053675"/>
                <a:ext cx="220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69" extrusionOk="0">
                    <a:moveTo>
                      <a:pt x="442" y="1"/>
                    </a:moveTo>
                    <a:cubicBezTo>
                      <a:pt x="368" y="1"/>
                      <a:pt x="294" y="25"/>
                      <a:pt x="232" y="75"/>
                    </a:cubicBezTo>
                    <a:cubicBezTo>
                      <a:pt x="0" y="261"/>
                      <a:pt x="113" y="637"/>
                      <a:pt x="408" y="666"/>
                    </a:cubicBezTo>
                    <a:cubicBezTo>
                      <a:pt x="421" y="668"/>
                      <a:pt x="434" y="668"/>
                      <a:pt x="447" y="668"/>
                    </a:cubicBezTo>
                    <a:cubicBezTo>
                      <a:pt x="720" y="668"/>
                      <a:pt x="882" y="344"/>
                      <a:pt x="704" y="123"/>
                    </a:cubicBezTo>
                    <a:cubicBezTo>
                      <a:pt x="636" y="43"/>
                      <a:pt x="540" y="1"/>
                      <a:pt x="4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8"/>
              <p:cNvSpPr/>
              <p:nvPr/>
            </p:nvSpPr>
            <p:spPr>
              <a:xfrm>
                <a:off x="4325125" y="4037125"/>
                <a:ext cx="2145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3" extrusionOk="0">
                    <a:moveTo>
                      <a:pt x="430" y="1"/>
                    </a:moveTo>
                    <a:cubicBezTo>
                      <a:pt x="358" y="1"/>
                      <a:pt x="286" y="25"/>
                      <a:pt x="226" y="75"/>
                    </a:cubicBezTo>
                    <a:cubicBezTo>
                      <a:pt x="1" y="255"/>
                      <a:pt x="107" y="621"/>
                      <a:pt x="396" y="650"/>
                    </a:cubicBezTo>
                    <a:cubicBezTo>
                      <a:pt x="409" y="651"/>
                      <a:pt x="422" y="652"/>
                      <a:pt x="435" y="652"/>
                    </a:cubicBezTo>
                    <a:cubicBezTo>
                      <a:pt x="701" y="652"/>
                      <a:pt x="857" y="338"/>
                      <a:pt x="682" y="123"/>
                    </a:cubicBezTo>
                    <a:cubicBezTo>
                      <a:pt x="618" y="43"/>
                      <a:pt x="524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8"/>
              <p:cNvSpPr/>
              <p:nvPr/>
            </p:nvSpPr>
            <p:spPr>
              <a:xfrm>
                <a:off x="4311875" y="4020600"/>
                <a:ext cx="208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632" extrusionOk="0">
                    <a:moveTo>
                      <a:pt x="418" y="0"/>
                    </a:moveTo>
                    <a:cubicBezTo>
                      <a:pt x="348" y="0"/>
                      <a:pt x="278" y="23"/>
                      <a:pt x="219" y="71"/>
                    </a:cubicBezTo>
                    <a:cubicBezTo>
                      <a:pt x="1" y="247"/>
                      <a:pt x="104" y="601"/>
                      <a:pt x="386" y="630"/>
                    </a:cubicBezTo>
                    <a:cubicBezTo>
                      <a:pt x="399" y="631"/>
                      <a:pt x="412" y="632"/>
                      <a:pt x="425" y="632"/>
                    </a:cubicBezTo>
                    <a:cubicBezTo>
                      <a:pt x="681" y="632"/>
                      <a:pt x="831" y="327"/>
                      <a:pt x="663" y="119"/>
                    </a:cubicBezTo>
                    <a:cubicBezTo>
                      <a:pt x="601" y="40"/>
                      <a:pt x="51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8"/>
              <p:cNvSpPr/>
              <p:nvPr/>
            </p:nvSpPr>
            <p:spPr>
              <a:xfrm>
                <a:off x="4298550" y="4004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0"/>
                    </a:moveTo>
                    <a:cubicBezTo>
                      <a:pt x="338" y="0"/>
                      <a:pt x="269" y="23"/>
                      <a:pt x="212" y="69"/>
                    </a:cubicBezTo>
                    <a:cubicBezTo>
                      <a:pt x="0" y="239"/>
                      <a:pt x="103" y="583"/>
                      <a:pt x="376" y="612"/>
                    </a:cubicBezTo>
                    <a:cubicBezTo>
                      <a:pt x="388" y="613"/>
                      <a:pt x="399" y="614"/>
                      <a:pt x="411" y="614"/>
                    </a:cubicBezTo>
                    <a:cubicBezTo>
                      <a:pt x="660" y="614"/>
                      <a:pt x="809" y="316"/>
                      <a:pt x="646" y="114"/>
                    </a:cubicBezTo>
                    <a:cubicBezTo>
                      <a:pt x="586" y="39"/>
                      <a:pt x="497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8"/>
              <p:cNvSpPr/>
              <p:nvPr/>
            </p:nvSpPr>
            <p:spPr>
              <a:xfrm>
                <a:off x="4285275" y="3987525"/>
                <a:ext cx="1962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596" extrusionOk="0">
                    <a:moveTo>
                      <a:pt x="394" y="0"/>
                    </a:moveTo>
                    <a:cubicBezTo>
                      <a:pt x="328" y="0"/>
                      <a:pt x="262" y="22"/>
                      <a:pt x="207" y="66"/>
                    </a:cubicBezTo>
                    <a:cubicBezTo>
                      <a:pt x="1" y="233"/>
                      <a:pt x="101" y="568"/>
                      <a:pt x="364" y="593"/>
                    </a:cubicBezTo>
                    <a:cubicBezTo>
                      <a:pt x="376" y="595"/>
                      <a:pt x="387" y="595"/>
                      <a:pt x="399" y="595"/>
                    </a:cubicBezTo>
                    <a:cubicBezTo>
                      <a:pt x="642" y="595"/>
                      <a:pt x="784" y="308"/>
                      <a:pt x="624" y="111"/>
                    </a:cubicBezTo>
                    <a:cubicBezTo>
                      <a:pt x="566" y="38"/>
                      <a:pt x="480" y="0"/>
                      <a:pt x="3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8"/>
              <p:cNvSpPr/>
              <p:nvPr/>
            </p:nvSpPr>
            <p:spPr>
              <a:xfrm>
                <a:off x="4272025" y="3971050"/>
                <a:ext cx="190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6" extrusionOk="0">
                    <a:moveTo>
                      <a:pt x="383" y="0"/>
                    </a:moveTo>
                    <a:cubicBezTo>
                      <a:pt x="318" y="0"/>
                      <a:pt x="253" y="22"/>
                      <a:pt x="200" y="66"/>
                    </a:cubicBezTo>
                    <a:cubicBezTo>
                      <a:pt x="1" y="227"/>
                      <a:pt x="97" y="552"/>
                      <a:pt x="354" y="574"/>
                    </a:cubicBezTo>
                    <a:cubicBezTo>
                      <a:pt x="365" y="575"/>
                      <a:pt x="375" y="576"/>
                      <a:pt x="385" y="576"/>
                    </a:cubicBezTo>
                    <a:cubicBezTo>
                      <a:pt x="624" y="576"/>
                      <a:pt x="762" y="296"/>
                      <a:pt x="605" y="105"/>
                    </a:cubicBezTo>
                    <a:cubicBezTo>
                      <a:pt x="549" y="36"/>
                      <a:pt x="466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8"/>
              <p:cNvSpPr/>
              <p:nvPr/>
            </p:nvSpPr>
            <p:spPr>
              <a:xfrm>
                <a:off x="4258775" y="3954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0"/>
                    </a:moveTo>
                    <a:cubicBezTo>
                      <a:pt x="308" y="0"/>
                      <a:pt x="245" y="21"/>
                      <a:pt x="193" y="63"/>
                    </a:cubicBezTo>
                    <a:cubicBezTo>
                      <a:pt x="0" y="221"/>
                      <a:pt x="94" y="532"/>
                      <a:pt x="341" y="555"/>
                    </a:cubicBezTo>
                    <a:cubicBezTo>
                      <a:pt x="352" y="556"/>
                      <a:pt x="362" y="557"/>
                      <a:pt x="372" y="557"/>
                    </a:cubicBezTo>
                    <a:cubicBezTo>
                      <a:pt x="601" y="557"/>
                      <a:pt x="736" y="286"/>
                      <a:pt x="585" y="102"/>
                    </a:cubicBezTo>
                    <a:cubicBezTo>
                      <a:pt x="531" y="35"/>
                      <a:pt x="45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8"/>
              <p:cNvSpPr/>
              <p:nvPr/>
            </p:nvSpPr>
            <p:spPr>
              <a:xfrm>
                <a:off x="4245425" y="3937925"/>
                <a:ext cx="178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42" extrusionOk="0">
                    <a:moveTo>
                      <a:pt x="360" y="1"/>
                    </a:moveTo>
                    <a:cubicBezTo>
                      <a:pt x="300" y="1"/>
                      <a:pt x="239" y="20"/>
                      <a:pt x="187" y="61"/>
                    </a:cubicBezTo>
                    <a:cubicBezTo>
                      <a:pt x="1" y="212"/>
                      <a:pt x="91" y="514"/>
                      <a:pt x="329" y="540"/>
                    </a:cubicBezTo>
                    <a:cubicBezTo>
                      <a:pt x="339" y="541"/>
                      <a:pt x="350" y="542"/>
                      <a:pt x="360" y="542"/>
                    </a:cubicBezTo>
                    <a:cubicBezTo>
                      <a:pt x="582" y="542"/>
                      <a:pt x="714" y="281"/>
                      <a:pt x="570" y="100"/>
                    </a:cubicBezTo>
                    <a:cubicBezTo>
                      <a:pt x="515" y="34"/>
                      <a:pt x="438" y="1"/>
                      <a:pt x="3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8"/>
              <p:cNvSpPr/>
              <p:nvPr/>
            </p:nvSpPr>
            <p:spPr>
              <a:xfrm>
                <a:off x="4232175" y="3921375"/>
                <a:ext cx="171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3" extrusionOk="0">
                    <a:moveTo>
                      <a:pt x="342" y="1"/>
                    </a:moveTo>
                    <a:cubicBezTo>
                      <a:pt x="286" y="1"/>
                      <a:pt x="228" y="20"/>
                      <a:pt x="181" y="58"/>
                    </a:cubicBezTo>
                    <a:cubicBezTo>
                      <a:pt x="1" y="202"/>
                      <a:pt x="87" y="495"/>
                      <a:pt x="316" y="521"/>
                    </a:cubicBezTo>
                    <a:cubicBezTo>
                      <a:pt x="326" y="522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100"/>
                    </a:cubicBezTo>
                    <a:cubicBezTo>
                      <a:pt x="495" y="35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8"/>
              <p:cNvSpPr/>
              <p:nvPr/>
            </p:nvSpPr>
            <p:spPr>
              <a:xfrm>
                <a:off x="4218925" y="3904875"/>
                <a:ext cx="16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1" extrusionOk="0">
                    <a:moveTo>
                      <a:pt x="332" y="0"/>
                    </a:moveTo>
                    <a:cubicBezTo>
                      <a:pt x="277" y="0"/>
                      <a:pt x="221" y="18"/>
                      <a:pt x="174" y="56"/>
                    </a:cubicBezTo>
                    <a:cubicBezTo>
                      <a:pt x="0" y="197"/>
                      <a:pt x="84" y="477"/>
                      <a:pt x="306" y="499"/>
                    </a:cubicBezTo>
                    <a:cubicBezTo>
                      <a:pt x="316" y="500"/>
                      <a:pt x="326" y="501"/>
                      <a:pt x="336" y="501"/>
                    </a:cubicBezTo>
                    <a:cubicBezTo>
                      <a:pt x="540" y="501"/>
                      <a:pt x="662" y="260"/>
                      <a:pt x="527" y="94"/>
                    </a:cubicBezTo>
                    <a:cubicBezTo>
                      <a:pt x="478" y="32"/>
                      <a:pt x="406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8"/>
              <p:cNvSpPr/>
              <p:nvPr/>
            </p:nvSpPr>
            <p:spPr>
              <a:xfrm>
                <a:off x="4205675" y="388837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7" y="54"/>
                    </a:cubicBezTo>
                    <a:cubicBezTo>
                      <a:pt x="0" y="189"/>
                      <a:pt x="80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49"/>
                      <a:pt x="508" y="89"/>
                    </a:cubicBezTo>
                    <a:cubicBezTo>
                      <a:pt x="460" y="31"/>
                      <a:pt x="390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8"/>
              <p:cNvSpPr/>
              <p:nvPr/>
            </p:nvSpPr>
            <p:spPr>
              <a:xfrm>
                <a:off x="4192400" y="3871800"/>
                <a:ext cx="153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8" extrusionOk="0">
                    <a:moveTo>
                      <a:pt x="308" y="1"/>
                    </a:moveTo>
                    <a:cubicBezTo>
                      <a:pt x="257" y="1"/>
                      <a:pt x="205" y="18"/>
                      <a:pt x="162" y="55"/>
                    </a:cubicBezTo>
                    <a:cubicBezTo>
                      <a:pt x="1" y="183"/>
                      <a:pt x="78" y="444"/>
                      <a:pt x="284" y="466"/>
                    </a:cubicBezTo>
                    <a:cubicBezTo>
                      <a:pt x="292" y="467"/>
                      <a:pt x="299" y="467"/>
                      <a:pt x="307" y="467"/>
                    </a:cubicBezTo>
                    <a:cubicBezTo>
                      <a:pt x="499" y="467"/>
                      <a:pt x="613" y="241"/>
                      <a:pt x="489" y="87"/>
                    </a:cubicBezTo>
                    <a:cubicBezTo>
                      <a:pt x="442" y="30"/>
                      <a:pt x="375" y="1"/>
                      <a:pt x="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8"/>
              <p:cNvSpPr/>
              <p:nvPr/>
            </p:nvSpPr>
            <p:spPr>
              <a:xfrm>
                <a:off x="4179150" y="3855300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49"/>
                    </a:cubicBezTo>
                    <a:cubicBezTo>
                      <a:pt x="1" y="175"/>
                      <a:pt x="74" y="425"/>
                      <a:pt x="274" y="445"/>
                    </a:cubicBezTo>
                    <a:cubicBezTo>
                      <a:pt x="282" y="445"/>
                      <a:pt x="289" y="446"/>
                      <a:pt x="297" y="446"/>
                    </a:cubicBezTo>
                    <a:cubicBezTo>
                      <a:pt x="479" y="446"/>
                      <a:pt x="590" y="230"/>
                      <a:pt x="470" y="82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8"/>
              <p:cNvSpPr/>
              <p:nvPr/>
            </p:nvSpPr>
            <p:spPr>
              <a:xfrm>
                <a:off x="4165825" y="3838750"/>
                <a:ext cx="141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30" extrusionOk="0">
                    <a:moveTo>
                      <a:pt x="283" y="0"/>
                    </a:moveTo>
                    <a:cubicBezTo>
                      <a:pt x="236" y="0"/>
                      <a:pt x="188" y="16"/>
                      <a:pt x="148" y="49"/>
                    </a:cubicBezTo>
                    <a:cubicBezTo>
                      <a:pt x="0" y="168"/>
                      <a:pt x="71" y="406"/>
                      <a:pt x="260" y="429"/>
                    </a:cubicBezTo>
                    <a:cubicBezTo>
                      <a:pt x="268" y="429"/>
                      <a:pt x="276" y="430"/>
                      <a:pt x="284" y="430"/>
                    </a:cubicBezTo>
                    <a:cubicBezTo>
                      <a:pt x="460" y="430"/>
                      <a:pt x="564" y="223"/>
                      <a:pt x="450" y="82"/>
                    </a:cubicBezTo>
                    <a:cubicBezTo>
                      <a:pt x="408" y="28"/>
                      <a:pt x="346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8"/>
              <p:cNvSpPr/>
              <p:nvPr/>
            </p:nvSpPr>
            <p:spPr>
              <a:xfrm>
                <a:off x="4152550" y="3822200"/>
                <a:ext cx="13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11" extrusionOk="0">
                    <a:moveTo>
                      <a:pt x="270" y="1"/>
                    </a:moveTo>
                    <a:cubicBezTo>
                      <a:pt x="225" y="1"/>
                      <a:pt x="180" y="16"/>
                      <a:pt x="142" y="46"/>
                    </a:cubicBezTo>
                    <a:cubicBezTo>
                      <a:pt x="1" y="162"/>
                      <a:pt x="68" y="390"/>
                      <a:pt x="251" y="409"/>
                    </a:cubicBezTo>
                    <a:cubicBezTo>
                      <a:pt x="259" y="410"/>
                      <a:pt x="267" y="411"/>
                      <a:pt x="275" y="411"/>
                    </a:cubicBezTo>
                    <a:cubicBezTo>
                      <a:pt x="441" y="411"/>
                      <a:pt x="539" y="214"/>
                      <a:pt x="431" y="78"/>
                    </a:cubicBezTo>
                    <a:cubicBezTo>
                      <a:pt x="389" y="27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8"/>
              <p:cNvSpPr/>
              <p:nvPr/>
            </p:nvSpPr>
            <p:spPr>
              <a:xfrm>
                <a:off x="4139300" y="3805700"/>
                <a:ext cx="128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0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5" y="388"/>
                    </a:cubicBezTo>
                    <a:cubicBezTo>
                      <a:pt x="243" y="389"/>
                      <a:pt x="251" y="389"/>
                      <a:pt x="258" y="389"/>
                    </a:cubicBezTo>
                    <a:cubicBezTo>
                      <a:pt x="418" y="389"/>
                      <a:pt x="513" y="202"/>
                      <a:pt x="409" y="73"/>
                    </a:cubicBezTo>
                    <a:cubicBezTo>
                      <a:pt x="370" y="26"/>
                      <a:pt x="314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8"/>
              <p:cNvSpPr/>
              <p:nvPr/>
            </p:nvSpPr>
            <p:spPr>
              <a:xfrm>
                <a:off x="4126050" y="3789150"/>
                <a:ext cx="122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3" extrusionOk="0">
                    <a:moveTo>
                      <a:pt x="243" y="0"/>
                    </a:moveTo>
                    <a:cubicBezTo>
                      <a:pt x="203" y="0"/>
                      <a:pt x="162" y="13"/>
                      <a:pt x="129" y="41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88" y="193"/>
                      <a:pt x="389" y="70"/>
                    </a:cubicBezTo>
                    <a:cubicBezTo>
                      <a:pt x="352" y="24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38"/>
              <p:cNvSpPr/>
              <p:nvPr/>
            </p:nvSpPr>
            <p:spPr>
              <a:xfrm>
                <a:off x="4112700" y="3772650"/>
                <a:ext cx="117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2" extrusionOk="0">
                    <a:moveTo>
                      <a:pt x="235" y="0"/>
                    </a:moveTo>
                    <a:cubicBezTo>
                      <a:pt x="196" y="0"/>
                      <a:pt x="156" y="13"/>
                      <a:pt x="123" y="39"/>
                    </a:cubicBezTo>
                    <a:cubicBezTo>
                      <a:pt x="1" y="139"/>
                      <a:pt x="62" y="335"/>
                      <a:pt x="216" y="351"/>
                    </a:cubicBezTo>
                    <a:cubicBezTo>
                      <a:pt x="224" y="352"/>
                      <a:pt x="231" y="352"/>
                      <a:pt x="239" y="352"/>
                    </a:cubicBezTo>
                    <a:cubicBezTo>
                      <a:pt x="383" y="352"/>
                      <a:pt x="468" y="181"/>
                      <a:pt x="374" y="65"/>
                    </a:cubicBezTo>
                    <a:cubicBezTo>
                      <a:pt x="339" y="22"/>
                      <a:pt x="287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8"/>
              <p:cNvSpPr/>
              <p:nvPr/>
            </p:nvSpPr>
            <p:spPr>
              <a:xfrm>
                <a:off x="4099450" y="3756075"/>
                <a:ext cx="111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7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40"/>
                    </a:cubicBezTo>
                    <a:cubicBezTo>
                      <a:pt x="1" y="133"/>
                      <a:pt x="55" y="319"/>
                      <a:pt x="206" y="336"/>
                    </a:cubicBezTo>
                    <a:cubicBezTo>
                      <a:pt x="213" y="336"/>
                      <a:pt x="219" y="337"/>
                      <a:pt x="225" y="337"/>
                    </a:cubicBezTo>
                    <a:cubicBezTo>
                      <a:pt x="362" y="337"/>
                      <a:pt x="443" y="173"/>
                      <a:pt x="351" y="62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38"/>
              <p:cNvSpPr/>
              <p:nvPr/>
            </p:nvSpPr>
            <p:spPr>
              <a:xfrm>
                <a:off x="4086200" y="3739550"/>
                <a:ext cx="103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17" extrusionOk="0">
                    <a:moveTo>
                      <a:pt x="208" y="1"/>
                    </a:moveTo>
                    <a:cubicBezTo>
                      <a:pt x="173" y="1"/>
                      <a:pt x="139" y="12"/>
                      <a:pt x="110" y="36"/>
                    </a:cubicBezTo>
                    <a:cubicBezTo>
                      <a:pt x="0" y="126"/>
                      <a:pt x="52" y="302"/>
                      <a:pt x="190" y="315"/>
                    </a:cubicBezTo>
                    <a:cubicBezTo>
                      <a:pt x="196" y="316"/>
                      <a:pt x="203" y="316"/>
                      <a:pt x="209" y="316"/>
                    </a:cubicBezTo>
                    <a:cubicBezTo>
                      <a:pt x="339" y="316"/>
                      <a:pt x="414" y="165"/>
                      <a:pt x="331" y="61"/>
                    </a:cubicBezTo>
                    <a:cubicBezTo>
                      <a:pt x="300" y="21"/>
                      <a:pt x="254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38"/>
              <p:cNvSpPr/>
              <p:nvPr/>
            </p:nvSpPr>
            <p:spPr>
              <a:xfrm>
                <a:off x="4343050" y="4022675"/>
                <a:ext cx="214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2" extrusionOk="0">
                    <a:moveTo>
                      <a:pt x="429" y="0"/>
                    </a:moveTo>
                    <a:cubicBezTo>
                      <a:pt x="357" y="0"/>
                      <a:pt x="285" y="24"/>
                      <a:pt x="226" y="74"/>
                    </a:cubicBezTo>
                    <a:cubicBezTo>
                      <a:pt x="1" y="258"/>
                      <a:pt x="107" y="621"/>
                      <a:pt x="396" y="650"/>
                    </a:cubicBezTo>
                    <a:cubicBezTo>
                      <a:pt x="408" y="651"/>
                      <a:pt x="420" y="651"/>
                      <a:pt x="431" y="651"/>
                    </a:cubicBezTo>
                    <a:cubicBezTo>
                      <a:pt x="699" y="651"/>
                      <a:pt x="858" y="338"/>
                      <a:pt x="682" y="123"/>
                    </a:cubicBezTo>
                    <a:cubicBezTo>
                      <a:pt x="618" y="42"/>
                      <a:pt x="524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8"/>
              <p:cNvSpPr/>
              <p:nvPr/>
            </p:nvSpPr>
            <p:spPr>
              <a:xfrm>
                <a:off x="4329725" y="4006100"/>
                <a:ext cx="20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34" extrusionOk="0">
                    <a:moveTo>
                      <a:pt x="420" y="0"/>
                    </a:moveTo>
                    <a:cubicBezTo>
                      <a:pt x="351" y="0"/>
                      <a:pt x="280" y="23"/>
                      <a:pt x="222" y="72"/>
                    </a:cubicBezTo>
                    <a:cubicBezTo>
                      <a:pt x="0" y="249"/>
                      <a:pt x="106" y="602"/>
                      <a:pt x="386" y="631"/>
                    </a:cubicBezTo>
                    <a:cubicBezTo>
                      <a:pt x="398" y="632"/>
                      <a:pt x="409" y="633"/>
                      <a:pt x="420" y="633"/>
                    </a:cubicBezTo>
                    <a:cubicBezTo>
                      <a:pt x="680" y="633"/>
                      <a:pt x="835" y="326"/>
                      <a:pt x="665" y="117"/>
                    </a:cubicBezTo>
                    <a:cubicBezTo>
                      <a:pt x="603" y="40"/>
                      <a:pt x="512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8"/>
              <p:cNvSpPr/>
              <p:nvPr/>
            </p:nvSpPr>
            <p:spPr>
              <a:xfrm>
                <a:off x="4316450" y="398955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7" y="1"/>
                    </a:moveTo>
                    <a:cubicBezTo>
                      <a:pt x="338" y="1"/>
                      <a:pt x="270" y="23"/>
                      <a:pt x="213" y="69"/>
                    </a:cubicBezTo>
                    <a:cubicBezTo>
                      <a:pt x="1" y="242"/>
                      <a:pt x="104" y="586"/>
                      <a:pt x="374" y="612"/>
                    </a:cubicBezTo>
                    <a:cubicBezTo>
                      <a:pt x="386" y="613"/>
                      <a:pt x="397" y="614"/>
                      <a:pt x="409" y="614"/>
                    </a:cubicBezTo>
                    <a:cubicBezTo>
                      <a:pt x="661" y="614"/>
                      <a:pt x="810" y="320"/>
                      <a:pt x="647" y="114"/>
                    </a:cubicBezTo>
                    <a:cubicBezTo>
                      <a:pt x="585" y="39"/>
                      <a:pt x="496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8"/>
              <p:cNvSpPr/>
              <p:nvPr/>
            </p:nvSpPr>
            <p:spPr>
              <a:xfrm>
                <a:off x="4303200" y="3973050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1"/>
                    </a:moveTo>
                    <a:cubicBezTo>
                      <a:pt x="328" y="1"/>
                      <a:pt x="262" y="23"/>
                      <a:pt x="206" y="67"/>
                    </a:cubicBezTo>
                    <a:cubicBezTo>
                      <a:pt x="1" y="234"/>
                      <a:pt x="100" y="565"/>
                      <a:pt x="364" y="594"/>
                    </a:cubicBezTo>
                    <a:cubicBezTo>
                      <a:pt x="375" y="595"/>
                      <a:pt x="387" y="596"/>
                      <a:pt x="398" y="596"/>
                    </a:cubicBezTo>
                    <a:cubicBezTo>
                      <a:pt x="641" y="596"/>
                      <a:pt x="784" y="308"/>
                      <a:pt x="624" y="112"/>
                    </a:cubicBezTo>
                    <a:cubicBezTo>
                      <a:pt x="566" y="39"/>
                      <a:pt x="480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8"/>
              <p:cNvSpPr/>
              <p:nvPr/>
            </p:nvSpPr>
            <p:spPr>
              <a:xfrm>
                <a:off x="4289950" y="3956475"/>
                <a:ext cx="189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78" extrusionOk="0">
                    <a:moveTo>
                      <a:pt x="379" y="1"/>
                    </a:moveTo>
                    <a:cubicBezTo>
                      <a:pt x="316" y="1"/>
                      <a:pt x="252" y="22"/>
                      <a:pt x="200" y="65"/>
                    </a:cubicBezTo>
                    <a:cubicBezTo>
                      <a:pt x="0" y="228"/>
                      <a:pt x="94" y="550"/>
                      <a:pt x="351" y="576"/>
                    </a:cubicBezTo>
                    <a:cubicBezTo>
                      <a:pt x="362" y="577"/>
                      <a:pt x="374" y="578"/>
                      <a:pt x="385" y="578"/>
                    </a:cubicBezTo>
                    <a:cubicBezTo>
                      <a:pt x="619" y="578"/>
                      <a:pt x="758" y="300"/>
                      <a:pt x="604" y="110"/>
                    </a:cubicBezTo>
                    <a:cubicBezTo>
                      <a:pt x="548" y="38"/>
                      <a:pt x="463" y="1"/>
                      <a:pt x="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8"/>
              <p:cNvSpPr/>
              <p:nvPr/>
            </p:nvSpPr>
            <p:spPr>
              <a:xfrm>
                <a:off x="4276700" y="3940000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6" y="0"/>
                    </a:moveTo>
                    <a:cubicBezTo>
                      <a:pt x="305" y="0"/>
                      <a:pt x="244" y="20"/>
                      <a:pt x="193" y="62"/>
                    </a:cubicBezTo>
                    <a:cubicBezTo>
                      <a:pt x="0" y="219"/>
                      <a:pt x="93" y="531"/>
                      <a:pt x="341" y="556"/>
                    </a:cubicBezTo>
                    <a:cubicBezTo>
                      <a:pt x="351" y="558"/>
                      <a:pt x="362" y="558"/>
                      <a:pt x="372" y="558"/>
                    </a:cubicBezTo>
                    <a:cubicBezTo>
                      <a:pt x="601" y="558"/>
                      <a:pt x="736" y="288"/>
                      <a:pt x="585" y="103"/>
                    </a:cubicBezTo>
                    <a:cubicBezTo>
                      <a:pt x="528" y="35"/>
                      <a:pt x="447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8"/>
              <p:cNvSpPr/>
              <p:nvPr/>
            </p:nvSpPr>
            <p:spPr>
              <a:xfrm>
                <a:off x="4263350" y="3923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3"/>
                    </a:cubicBezTo>
                    <a:cubicBezTo>
                      <a:pt x="1" y="210"/>
                      <a:pt x="91" y="512"/>
                      <a:pt x="328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82" y="540"/>
                      <a:pt x="711" y="279"/>
                      <a:pt x="566" y="101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8"/>
              <p:cNvSpPr/>
              <p:nvPr/>
            </p:nvSpPr>
            <p:spPr>
              <a:xfrm>
                <a:off x="4250100" y="3906900"/>
                <a:ext cx="1722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523" extrusionOk="0">
                    <a:moveTo>
                      <a:pt x="345" y="0"/>
                    </a:moveTo>
                    <a:cubicBezTo>
                      <a:pt x="287" y="0"/>
                      <a:pt x="229" y="19"/>
                      <a:pt x="180" y="58"/>
                    </a:cubicBezTo>
                    <a:cubicBezTo>
                      <a:pt x="0" y="206"/>
                      <a:pt x="87" y="495"/>
                      <a:pt x="318" y="521"/>
                    </a:cubicBezTo>
                    <a:cubicBezTo>
                      <a:pt x="328" y="522"/>
                      <a:pt x="337" y="522"/>
                      <a:pt x="346" y="522"/>
                    </a:cubicBezTo>
                    <a:cubicBezTo>
                      <a:pt x="561" y="522"/>
                      <a:pt x="689" y="270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8"/>
              <p:cNvSpPr/>
              <p:nvPr/>
            </p:nvSpPr>
            <p:spPr>
              <a:xfrm>
                <a:off x="4236850" y="3890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2" y="0"/>
                    </a:moveTo>
                    <a:cubicBezTo>
                      <a:pt x="276" y="0"/>
                      <a:pt x="220" y="19"/>
                      <a:pt x="174" y="56"/>
                    </a:cubicBezTo>
                    <a:cubicBezTo>
                      <a:pt x="0" y="198"/>
                      <a:pt x="84" y="477"/>
                      <a:pt x="305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38" y="501"/>
                      <a:pt x="663" y="261"/>
                      <a:pt x="527" y="92"/>
                    </a:cubicBezTo>
                    <a:cubicBezTo>
                      <a:pt x="478" y="32"/>
                      <a:pt x="405" y="0"/>
                      <a:pt x="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8"/>
              <p:cNvSpPr/>
              <p:nvPr/>
            </p:nvSpPr>
            <p:spPr>
              <a:xfrm>
                <a:off x="4223575" y="387382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9" y="0"/>
                    </a:moveTo>
                    <a:cubicBezTo>
                      <a:pt x="266" y="0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1"/>
                    </a:cubicBezTo>
                    <a:cubicBezTo>
                      <a:pt x="302" y="482"/>
                      <a:pt x="312" y="483"/>
                      <a:pt x="320" y="483"/>
                    </a:cubicBezTo>
                    <a:cubicBezTo>
                      <a:pt x="519" y="483"/>
                      <a:pt x="635" y="249"/>
                      <a:pt x="509" y="89"/>
                    </a:cubicBezTo>
                    <a:cubicBezTo>
                      <a:pt x="459" y="31"/>
                      <a:pt x="38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8"/>
              <p:cNvSpPr/>
              <p:nvPr/>
            </p:nvSpPr>
            <p:spPr>
              <a:xfrm>
                <a:off x="4210250" y="3857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9" y="1"/>
                    </a:moveTo>
                    <a:cubicBezTo>
                      <a:pt x="258" y="1"/>
                      <a:pt x="207" y="18"/>
                      <a:pt x="164" y="52"/>
                    </a:cubicBezTo>
                    <a:cubicBezTo>
                      <a:pt x="0" y="184"/>
                      <a:pt x="77" y="444"/>
                      <a:pt x="286" y="463"/>
                    </a:cubicBezTo>
                    <a:cubicBezTo>
                      <a:pt x="295" y="464"/>
                      <a:pt x="304" y="465"/>
                      <a:pt x="313" y="465"/>
                    </a:cubicBezTo>
                    <a:cubicBezTo>
                      <a:pt x="503" y="465"/>
                      <a:pt x="615" y="241"/>
                      <a:pt x="489" y="87"/>
                    </a:cubicBezTo>
                    <a:cubicBezTo>
                      <a:pt x="443" y="30"/>
                      <a:pt x="376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8"/>
              <p:cNvSpPr/>
              <p:nvPr/>
            </p:nvSpPr>
            <p:spPr>
              <a:xfrm>
                <a:off x="4197000" y="3840800"/>
                <a:ext cx="147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8" extrusionOk="0">
                    <a:moveTo>
                      <a:pt x="297" y="1"/>
                    </a:moveTo>
                    <a:cubicBezTo>
                      <a:pt x="247" y="1"/>
                      <a:pt x="196" y="17"/>
                      <a:pt x="154" y="51"/>
                    </a:cubicBezTo>
                    <a:cubicBezTo>
                      <a:pt x="0" y="176"/>
                      <a:pt x="74" y="424"/>
                      <a:pt x="273" y="446"/>
                    </a:cubicBezTo>
                    <a:cubicBezTo>
                      <a:pt x="281" y="447"/>
                      <a:pt x="289" y="447"/>
                      <a:pt x="296" y="447"/>
                    </a:cubicBezTo>
                    <a:cubicBezTo>
                      <a:pt x="479" y="447"/>
                      <a:pt x="590" y="231"/>
                      <a:pt x="469" y="83"/>
                    </a:cubicBezTo>
                    <a:cubicBezTo>
                      <a:pt x="426" y="29"/>
                      <a:pt x="362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8"/>
              <p:cNvSpPr/>
              <p:nvPr/>
            </p:nvSpPr>
            <p:spPr>
              <a:xfrm>
                <a:off x="4183725" y="3824225"/>
                <a:ext cx="141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0" extrusionOk="0">
                    <a:moveTo>
                      <a:pt x="284" y="1"/>
                    </a:moveTo>
                    <a:cubicBezTo>
                      <a:pt x="236" y="1"/>
                      <a:pt x="189" y="17"/>
                      <a:pt x="149" y="49"/>
                    </a:cubicBezTo>
                    <a:cubicBezTo>
                      <a:pt x="1" y="168"/>
                      <a:pt x="71" y="409"/>
                      <a:pt x="261" y="428"/>
                    </a:cubicBezTo>
                    <a:cubicBezTo>
                      <a:pt x="269" y="429"/>
                      <a:pt x="277" y="429"/>
                      <a:pt x="284" y="429"/>
                    </a:cubicBezTo>
                    <a:cubicBezTo>
                      <a:pt x="460" y="429"/>
                      <a:pt x="565" y="223"/>
                      <a:pt x="451" y="81"/>
                    </a:cubicBezTo>
                    <a:cubicBezTo>
                      <a:pt x="407" y="28"/>
                      <a:pt x="346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8"/>
              <p:cNvSpPr/>
              <p:nvPr/>
            </p:nvSpPr>
            <p:spPr>
              <a:xfrm>
                <a:off x="4170475" y="3807750"/>
                <a:ext cx="1347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7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0" y="158"/>
                      <a:pt x="68" y="390"/>
                      <a:pt x="248" y="406"/>
                    </a:cubicBezTo>
                    <a:cubicBezTo>
                      <a:pt x="256" y="406"/>
                      <a:pt x="264" y="407"/>
                      <a:pt x="271" y="407"/>
                    </a:cubicBezTo>
                    <a:cubicBezTo>
                      <a:pt x="440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8"/>
              <p:cNvSpPr/>
              <p:nvPr/>
            </p:nvSpPr>
            <p:spPr>
              <a:xfrm>
                <a:off x="4157225" y="3791175"/>
                <a:ext cx="128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2" extrusionOk="0">
                    <a:moveTo>
                      <a:pt x="257" y="0"/>
                    </a:moveTo>
                    <a:cubicBezTo>
                      <a:pt x="214" y="0"/>
                      <a:pt x="171" y="14"/>
                      <a:pt x="135" y="43"/>
                    </a:cubicBezTo>
                    <a:cubicBezTo>
                      <a:pt x="0" y="156"/>
                      <a:pt x="64" y="371"/>
                      <a:pt x="238" y="391"/>
                    </a:cubicBezTo>
                    <a:cubicBezTo>
                      <a:pt x="246" y="391"/>
                      <a:pt x="253" y="392"/>
                      <a:pt x="261" y="392"/>
                    </a:cubicBezTo>
                    <a:cubicBezTo>
                      <a:pt x="418" y="392"/>
                      <a:pt x="513" y="201"/>
                      <a:pt x="408" y="72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8"/>
              <p:cNvSpPr/>
              <p:nvPr/>
            </p:nvSpPr>
            <p:spPr>
              <a:xfrm>
                <a:off x="4143950" y="3774675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4"/>
                      <a:pt x="62" y="353"/>
                      <a:pt x="226" y="369"/>
                    </a:cubicBezTo>
                    <a:cubicBezTo>
                      <a:pt x="234" y="370"/>
                      <a:pt x="241" y="371"/>
                      <a:pt x="249" y="371"/>
                    </a:cubicBezTo>
                    <a:cubicBezTo>
                      <a:pt x="399" y="371"/>
                      <a:pt x="491" y="193"/>
                      <a:pt x="390" y="70"/>
                    </a:cubicBezTo>
                    <a:cubicBezTo>
                      <a:pt x="353" y="24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8"/>
              <p:cNvSpPr/>
              <p:nvPr/>
            </p:nvSpPr>
            <p:spPr>
              <a:xfrm>
                <a:off x="4130625" y="3758125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4" y="0"/>
                    </a:moveTo>
                    <a:cubicBezTo>
                      <a:pt x="195" y="0"/>
                      <a:pt x="156" y="14"/>
                      <a:pt x="123" y="41"/>
                    </a:cubicBezTo>
                    <a:cubicBezTo>
                      <a:pt x="0" y="138"/>
                      <a:pt x="58" y="337"/>
                      <a:pt x="216" y="353"/>
                    </a:cubicBezTo>
                    <a:cubicBezTo>
                      <a:pt x="222" y="354"/>
                      <a:pt x="229" y="354"/>
                      <a:pt x="235" y="354"/>
                    </a:cubicBezTo>
                    <a:cubicBezTo>
                      <a:pt x="381" y="354"/>
                      <a:pt x="465" y="184"/>
                      <a:pt x="370" y="67"/>
                    </a:cubicBezTo>
                    <a:cubicBezTo>
                      <a:pt x="335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8"/>
              <p:cNvSpPr/>
              <p:nvPr/>
            </p:nvSpPr>
            <p:spPr>
              <a:xfrm>
                <a:off x="4117375" y="374157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0" y="131"/>
                      <a:pt x="55" y="321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62" y="335"/>
                      <a:pt x="443" y="174"/>
                      <a:pt x="350" y="64"/>
                    </a:cubicBezTo>
                    <a:cubicBezTo>
                      <a:pt x="318" y="22"/>
                      <a:pt x="269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8"/>
              <p:cNvSpPr/>
              <p:nvPr/>
            </p:nvSpPr>
            <p:spPr>
              <a:xfrm>
                <a:off x="4104100" y="3725075"/>
                <a:ext cx="1040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17" extrusionOk="0">
                    <a:moveTo>
                      <a:pt x="210" y="1"/>
                    </a:moveTo>
                    <a:cubicBezTo>
                      <a:pt x="175" y="1"/>
                      <a:pt x="140" y="12"/>
                      <a:pt x="110" y="36"/>
                    </a:cubicBezTo>
                    <a:cubicBezTo>
                      <a:pt x="1" y="123"/>
                      <a:pt x="52" y="300"/>
                      <a:pt x="194" y="316"/>
                    </a:cubicBezTo>
                    <a:cubicBezTo>
                      <a:pt x="199" y="316"/>
                      <a:pt x="204" y="316"/>
                      <a:pt x="209" y="316"/>
                    </a:cubicBezTo>
                    <a:cubicBezTo>
                      <a:pt x="338" y="316"/>
                      <a:pt x="415" y="164"/>
                      <a:pt x="332" y="59"/>
                    </a:cubicBezTo>
                    <a:cubicBezTo>
                      <a:pt x="301" y="20"/>
                      <a:pt x="256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38"/>
              <p:cNvSpPr/>
              <p:nvPr/>
            </p:nvSpPr>
            <p:spPr>
              <a:xfrm>
                <a:off x="4347625" y="3991625"/>
                <a:ext cx="209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34" extrusionOk="0">
                    <a:moveTo>
                      <a:pt x="418" y="1"/>
                    </a:moveTo>
                    <a:cubicBezTo>
                      <a:pt x="348" y="1"/>
                      <a:pt x="278" y="24"/>
                      <a:pt x="219" y="73"/>
                    </a:cubicBezTo>
                    <a:cubicBezTo>
                      <a:pt x="1" y="249"/>
                      <a:pt x="107" y="603"/>
                      <a:pt x="386" y="632"/>
                    </a:cubicBezTo>
                    <a:cubicBezTo>
                      <a:pt x="398" y="633"/>
                      <a:pt x="410" y="634"/>
                      <a:pt x="421" y="634"/>
                    </a:cubicBezTo>
                    <a:cubicBezTo>
                      <a:pt x="680" y="634"/>
                      <a:pt x="835" y="327"/>
                      <a:pt x="666" y="118"/>
                    </a:cubicBezTo>
                    <a:cubicBezTo>
                      <a:pt x="602" y="41"/>
                      <a:pt x="51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38"/>
              <p:cNvSpPr/>
              <p:nvPr/>
            </p:nvSpPr>
            <p:spPr>
              <a:xfrm>
                <a:off x="4334375" y="3975100"/>
                <a:ext cx="20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14" extrusionOk="0">
                    <a:moveTo>
                      <a:pt x="406" y="0"/>
                    </a:moveTo>
                    <a:cubicBezTo>
                      <a:pt x="338" y="0"/>
                      <a:pt x="270" y="22"/>
                      <a:pt x="213" y="68"/>
                    </a:cubicBezTo>
                    <a:cubicBezTo>
                      <a:pt x="1" y="239"/>
                      <a:pt x="103" y="583"/>
                      <a:pt x="373" y="611"/>
                    </a:cubicBezTo>
                    <a:cubicBezTo>
                      <a:pt x="385" y="613"/>
                      <a:pt x="397" y="613"/>
                      <a:pt x="408" y="613"/>
                    </a:cubicBezTo>
                    <a:cubicBezTo>
                      <a:pt x="661" y="613"/>
                      <a:pt x="809" y="316"/>
                      <a:pt x="643" y="113"/>
                    </a:cubicBezTo>
                    <a:cubicBezTo>
                      <a:pt x="583" y="39"/>
                      <a:pt x="495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38"/>
              <p:cNvSpPr/>
              <p:nvPr/>
            </p:nvSpPr>
            <p:spPr>
              <a:xfrm>
                <a:off x="4321125" y="3958525"/>
                <a:ext cx="196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4" h="596" extrusionOk="0">
                    <a:moveTo>
                      <a:pt x="393" y="0"/>
                    </a:moveTo>
                    <a:cubicBezTo>
                      <a:pt x="327" y="0"/>
                      <a:pt x="261" y="22"/>
                      <a:pt x="206" y="66"/>
                    </a:cubicBezTo>
                    <a:cubicBezTo>
                      <a:pt x="0" y="233"/>
                      <a:pt x="97" y="567"/>
                      <a:pt x="363" y="593"/>
                    </a:cubicBezTo>
                    <a:cubicBezTo>
                      <a:pt x="375" y="594"/>
                      <a:pt x="387" y="595"/>
                      <a:pt x="398" y="595"/>
                    </a:cubicBezTo>
                    <a:cubicBezTo>
                      <a:pt x="641" y="595"/>
                      <a:pt x="783" y="308"/>
                      <a:pt x="624" y="111"/>
                    </a:cubicBezTo>
                    <a:cubicBezTo>
                      <a:pt x="565" y="38"/>
                      <a:pt x="480" y="0"/>
                      <a:pt x="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38"/>
              <p:cNvSpPr/>
              <p:nvPr/>
            </p:nvSpPr>
            <p:spPr>
              <a:xfrm>
                <a:off x="4307775" y="3942025"/>
                <a:ext cx="190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77" extrusionOk="0">
                    <a:moveTo>
                      <a:pt x="384" y="0"/>
                    </a:moveTo>
                    <a:cubicBezTo>
                      <a:pt x="320" y="0"/>
                      <a:pt x="256" y="21"/>
                      <a:pt x="203" y="64"/>
                    </a:cubicBezTo>
                    <a:cubicBezTo>
                      <a:pt x="1" y="225"/>
                      <a:pt x="97" y="549"/>
                      <a:pt x="354" y="575"/>
                    </a:cubicBezTo>
                    <a:cubicBezTo>
                      <a:pt x="365" y="576"/>
                      <a:pt x="375" y="577"/>
                      <a:pt x="385" y="577"/>
                    </a:cubicBezTo>
                    <a:cubicBezTo>
                      <a:pt x="621" y="577"/>
                      <a:pt x="762" y="297"/>
                      <a:pt x="608" y="106"/>
                    </a:cubicBezTo>
                    <a:cubicBezTo>
                      <a:pt x="552" y="36"/>
                      <a:pt x="468" y="0"/>
                      <a:pt x="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38"/>
              <p:cNvSpPr/>
              <p:nvPr/>
            </p:nvSpPr>
            <p:spPr>
              <a:xfrm>
                <a:off x="4294525" y="3925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2" y="0"/>
                    </a:moveTo>
                    <a:cubicBezTo>
                      <a:pt x="310" y="0"/>
                      <a:pt x="247" y="21"/>
                      <a:pt x="193" y="63"/>
                    </a:cubicBezTo>
                    <a:cubicBezTo>
                      <a:pt x="0" y="221"/>
                      <a:pt x="97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6" y="286"/>
                      <a:pt x="585" y="102"/>
                    </a:cubicBezTo>
                    <a:cubicBezTo>
                      <a:pt x="531" y="35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38"/>
              <p:cNvSpPr/>
              <p:nvPr/>
            </p:nvSpPr>
            <p:spPr>
              <a:xfrm>
                <a:off x="4281275" y="3908925"/>
                <a:ext cx="177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2" extrusionOk="0">
                    <a:moveTo>
                      <a:pt x="357" y="1"/>
                    </a:moveTo>
                    <a:cubicBezTo>
                      <a:pt x="297" y="1"/>
                      <a:pt x="237" y="21"/>
                      <a:pt x="187" y="61"/>
                    </a:cubicBezTo>
                    <a:cubicBezTo>
                      <a:pt x="0" y="212"/>
                      <a:pt x="90" y="514"/>
                      <a:pt x="328" y="540"/>
                    </a:cubicBezTo>
                    <a:cubicBezTo>
                      <a:pt x="339" y="541"/>
                      <a:pt x="349" y="541"/>
                      <a:pt x="359" y="541"/>
                    </a:cubicBezTo>
                    <a:cubicBezTo>
                      <a:pt x="581" y="541"/>
                      <a:pt x="710" y="281"/>
                      <a:pt x="566" y="103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38"/>
              <p:cNvSpPr/>
              <p:nvPr/>
            </p:nvSpPr>
            <p:spPr>
              <a:xfrm>
                <a:off x="4268000" y="3892375"/>
                <a:ext cx="171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3" extrusionOk="0">
                    <a:moveTo>
                      <a:pt x="343" y="1"/>
                    </a:moveTo>
                    <a:cubicBezTo>
                      <a:pt x="286" y="1"/>
                      <a:pt x="229" y="19"/>
                      <a:pt x="181" y="58"/>
                    </a:cubicBezTo>
                    <a:cubicBezTo>
                      <a:pt x="1" y="202"/>
                      <a:pt x="85" y="495"/>
                      <a:pt x="316" y="520"/>
                    </a:cubicBezTo>
                    <a:cubicBezTo>
                      <a:pt x="326" y="522"/>
                      <a:pt x="337" y="522"/>
                      <a:pt x="347" y="522"/>
                    </a:cubicBezTo>
                    <a:cubicBezTo>
                      <a:pt x="560" y="522"/>
                      <a:pt x="685" y="271"/>
                      <a:pt x="547" y="99"/>
                    </a:cubicBezTo>
                    <a:cubicBezTo>
                      <a:pt x="496" y="35"/>
                      <a:pt x="419" y="1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38"/>
              <p:cNvSpPr/>
              <p:nvPr/>
            </p:nvSpPr>
            <p:spPr>
              <a:xfrm>
                <a:off x="4254750" y="3875850"/>
                <a:ext cx="1652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505" extrusionOk="0">
                    <a:moveTo>
                      <a:pt x="330" y="1"/>
                    </a:moveTo>
                    <a:cubicBezTo>
                      <a:pt x="275" y="1"/>
                      <a:pt x="220" y="19"/>
                      <a:pt x="174" y="57"/>
                    </a:cubicBezTo>
                    <a:cubicBezTo>
                      <a:pt x="1" y="198"/>
                      <a:pt x="81" y="478"/>
                      <a:pt x="306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9" y="505"/>
                      <a:pt x="660" y="262"/>
                      <a:pt x="528" y="95"/>
                    </a:cubicBezTo>
                    <a:cubicBezTo>
                      <a:pt x="477" y="33"/>
                      <a:pt x="403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38"/>
              <p:cNvSpPr/>
              <p:nvPr/>
            </p:nvSpPr>
            <p:spPr>
              <a:xfrm>
                <a:off x="4241500" y="3859350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18" y="1"/>
                    </a:moveTo>
                    <a:cubicBezTo>
                      <a:pt x="264" y="1"/>
                      <a:pt x="210" y="19"/>
                      <a:pt x="164" y="55"/>
                    </a:cubicBezTo>
                    <a:cubicBezTo>
                      <a:pt x="0" y="190"/>
                      <a:pt x="81" y="459"/>
                      <a:pt x="293" y="482"/>
                    </a:cubicBezTo>
                    <a:cubicBezTo>
                      <a:pt x="302" y="483"/>
                      <a:pt x="311" y="483"/>
                      <a:pt x="320" y="483"/>
                    </a:cubicBezTo>
                    <a:cubicBezTo>
                      <a:pt x="516" y="483"/>
                      <a:pt x="634" y="250"/>
                      <a:pt x="505" y="90"/>
                    </a:cubicBezTo>
                    <a:cubicBezTo>
                      <a:pt x="457" y="31"/>
                      <a:pt x="388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38"/>
              <p:cNvSpPr/>
              <p:nvPr/>
            </p:nvSpPr>
            <p:spPr>
              <a:xfrm>
                <a:off x="4228150" y="3842800"/>
                <a:ext cx="154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5" extrusionOk="0">
                    <a:moveTo>
                      <a:pt x="307" y="0"/>
                    </a:moveTo>
                    <a:cubicBezTo>
                      <a:pt x="256" y="0"/>
                      <a:pt x="204" y="17"/>
                      <a:pt x="162" y="51"/>
                    </a:cubicBezTo>
                    <a:cubicBezTo>
                      <a:pt x="1" y="183"/>
                      <a:pt x="78" y="440"/>
                      <a:pt x="284" y="463"/>
                    </a:cubicBezTo>
                    <a:cubicBezTo>
                      <a:pt x="293" y="464"/>
                      <a:pt x="302" y="464"/>
                      <a:pt x="311" y="464"/>
                    </a:cubicBezTo>
                    <a:cubicBezTo>
                      <a:pt x="501" y="464"/>
                      <a:pt x="615" y="240"/>
                      <a:pt x="489" y="87"/>
                    </a:cubicBezTo>
                    <a:cubicBezTo>
                      <a:pt x="444" y="30"/>
                      <a:pt x="376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38"/>
              <p:cNvSpPr/>
              <p:nvPr/>
            </p:nvSpPr>
            <p:spPr>
              <a:xfrm>
                <a:off x="4214900" y="3826300"/>
                <a:ext cx="1477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6" extrusionOk="0">
                    <a:moveTo>
                      <a:pt x="295" y="0"/>
                    </a:moveTo>
                    <a:cubicBezTo>
                      <a:pt x="246" y="0"/>
                      <a:pt x="196" y="16"/>
                      <a:pt x="155" y="49"/>
                    </a:cubicBezTo>
                    <a:cubicBezTo>
                      <a:pt x="1" y="175"/>
                      <a:pt x="75" y="425"/>
                      <a:pt x="274" y="445"/>
                    </a:cubicBezTo>
                    <a:cubicBezTo>
                      <a:pt x="282" y="445"/>
                      <a:pt x="289" y="446"/>
                      <a:pt x="297" y="446"/>
                    </a:cubicBezTo>
                    <a:cubicBezTo>
                      <a:pt x="480" y="446"/>
                      <a:pt x="590" y="230"/>
                      <a:pt x="470" y="81"/>
                    </a:cubicBezTo>
                    <a:cubicBezTo>
                      <a:pt x="426" y="28"/>
                      <a:pt x="361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38"/>
              <p:cNvSpPr/>
              <p:nvPr/>
            </p:nvSpPr>
            <p:spPr>
              <a:xfrm>
                <a:off x="4201650" y="3809800"/>
                <a:ext cx="141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29" extrusionOk="0">
                    <a:moveTo>
                      <a:pt x="280" y="1"/>
                    </a:moveTo>
                    <a:cubicBezTo>
                      <a:pt x="233" y="1"/>
                      <a:pt x="187" y="16"/>
                      <a:pt x="148" y="47"/>
                    </a:cubicBezTo>
                    <a:cubicBezTo>
                      <a:pt x="0" y="169"/>
                      <a:pt x="71" y="407"/>
                      <a:pt x="261" y="426"/>
                    </a:cubicBezTo>
                    <a:cubicBezTo>
                      <a:pt x="270" y="428"/>
                      <a:pt x="279" y="428"/>
                      <a:pt x="287" y="428"/>
                    </a:cubicBezTo>
                    <a:cubicBezTo>
                      <a:pt x="461" y="428"/>
                      <a:pt x="564" y="220"/>
                      <a:pt x="450" y="79"/>
                    </a:cubicBezTo>
                    <a:cubicBezTo>
                      <a:pt x="406" y="28"/>
                      <a:pt x="343" y="1"/>
                      <a:pt x="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38"/>
              <p:cNvSpPr/>
              <p:nvPr/>
            </p:nvSpPr>
            <p:spPr>
              <a:xfrm>
                <a:off x="4188400" y="3793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1"/>
                    </a:moveTo>
                    <a:cubicBezTo>
                      <a:pt x="224" y="1"/>
                      <a:pt x="179" y="16"/>
                      <a:pt x="142" y="46"/>
                    </a:cubicBezTo>
                    <a:cubicBezTo>
                      <a:pt x="0" y="162"/>
                      <a:pt x="68" y="390"/>
                      <a:pt x="248" y="409"/>
                    </a:cubicBezTo>
                    <a:cubicBezTo>
                      <a:pt x="255" y="410"/>
                      <a:pt x="263" y="410"/>
                      <a:pt x="271" y="410"/>
                    </a:cubicBezTo>
                    <a:cubicBezTo>
                      <a:pt x="437" y="410"/>
                      <a:pt x="538" y="213"/>
                      <a:pt x="428" y="78"/>
                    </a:cubicBezTo>
                    <a:cubicBezTo>
                      <a:pt x="387" y="27"/>
                      <a:pt x="328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38"/>
              <p:cNvSpPr/>
              <p:nvPr/>
            </p:nvSpPr>
            <p:spPr>
              <a:xfrm>
                <a:off x="4175050" y="3776700"/>
                <a:ext cx="129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0" extrusionOk="0">
                    <a:moveTo>
                      <a:pt x="261" y="1"/>
                    </a:moveTo>
                    <a:cubicBezTo>
                      <a:pt x="218" y="1"/>
                      <a:pt x="175" y="15"/>
                      <a:pt x="139" y="44"/>
                    </a:cubicBezTo>
                    <a:cubicBezTo>
                      <a:pt x="1" y="153"/>
                      <a:pt x="68" y="372"/>
                      <a:pt x="238" y="388"/>
                    </a:cubicBezTo>
                    <a:cubicBezTo>
                      <a:pt x="246" y="389"/>
                      <a:pt x="254" y="389"/>
                      <a:pt x="262" y="389"/>
                    </a:cubicBezTo>
                    <a:cubicBezTo>
                      <a:pt x="422" y="389"/>
                      <a:pt x="516" y="202"/>
                      <a:pt x="412" y="73"/>
                    </a:cubicBezTo>
                    <a:cubicBezTo>
                      <a:pt x="374" y="25"/>
                      <a:pt x="318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38"/>
              <p:cNvSpPr/>
              <p:nvPr/>
            </p:nvSpPr>
            <p:spPr>
              <a:xfrm>
                <a:off x="4161800" y="3760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3" y="14"/>
                      <a:pt x="129" y="42"/>
                    </a:cubicBezTo>
                    <a:cubicBezTo>
                      <a:pt x="0" y="148"/>
                      <a:pt x="61" y="357"/>
                      <a:pt x="229" y="373"/>
                    </a:cubicBezTo>
                    <a:cubicBezTo>
                      <a:pt x="235" y="373"/>
                      <a:pt x="242" y="374"/>
                      <a:pt x="248" y="374"/>
                    </a:cubicBezTo>
                    <a:cubicBezTo>
                      <a:pt x="400" y="374"/>
                      <a:pt x="491" y="194"/>
                      <a:pt x="392" y="71"/>
                    </a:cubicBezTo>
                    <a:cubicBezTo>
                      <a:pt x="356" y="25"/>
                      <a:pt x="301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38"/>
              <p:cNvSpPr/>
              <p:nvPr/>
            </p:nvSpPr>
            <p:spPr>
              <a:xfrm>
                <a:off x="4148550" y="3743625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3" y="1"/>
                    </a:moveTo>
                    <a:cubicBezTo>
                      <a:pt x="194" y="1"/>
                      <a:pt x="155" y="14"/>
                      <a:pt x="122" y="40"/>
                    </a:cubicBezTo>
                    <a:cubicBezTo>
                      <a:pt x="0" y="139"/>
                      <a:pt x="58" y="335"/>
                      <a:pt x="215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82" y="353"/>
                      <a:pt x="464" y="182"/>
                      <a:pt x="370" y="65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38"/>
              <p:cNvSpPr/>
              <p:nvPr/>
            </p:nvSpPr>
            <p:spPr>
              <a:xfrm>
                <a:off x="4135275" y="3727075"/>
                <a:ext cx="110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7" extrusionOk="0">
                    <a:moveTo>
                      <a:pt x="222" y="1"/>
                    </a:moveTo>
                    <a:cubicBezTo>
                      <a:pt x="184" y="1"/>
                      <a:pt x="147" y="13"/>
                      <a:pt x="117" y="40"/>
                    </a:cubicBezTo>
                    <a:cubicBezTo>
                      <a:pt x="1" y="133"/>
                      <a:pt x="55" y="319"/>
                      <a:pt x="203" y="335"/>
                    </a:cubicBezTo>
                    <a:cubicBezTo>
                      <a:pt x="210" y="336"/>
                      <a:pt x="216" y="336"/>
                      <a:pt x="222" y="336"/>
                    </a:cubicBezTo>
                    <a:cubicBezTo>
                      <a:pt x="359" y="336"/>
                      <a:pt x="440" y="173"/>
                      <a:pt x="351" y="62"/>
                    </a:cubicBezTo>
                    <a:cubicBezTo>
                      <a:pt x="318" y="22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38"/>
              <p:cNvSpPr/>
              <p:nvPr/>
            </p:nvSpPr>
            <p:spPr>
              <a:xfrm>
                <a:off x="4122025" y="3710550"/>
                <a:ext cx="10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5"/>
                    </a:cubicBezTo>
                    <a:cubicBezTo>
                      <a:pt x="1" y="125"/>
                      <a:pt x="52" y="302"/>
                      <a:pt x="190" y="315"/>
                    </a:cubicBezTo>
                    <a:cubicBezTo>
                      <a:pt x="197" y="316"/>
                      <a:pt x="203" y="316"/>
                      <a:pt x="210" y="316"/>
                    </a:cubicBezTo>
                    <a:cubicBezTo>
                      <a:pt x="339" y="316"/>
                      <a:pt x="414" y="165"/>
                      <a:pt x="332" y="61"/>
                    </a:cubicBezTo>
                    <a:cubicBezTo>
                      <a:pt x="300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38"/>
              <p:cNvSpPr/>
              <p:nvPr/>
            </p:nvSpPr>
            <p:spPr>
              <a:xfrm>
                <a:off x="4338950" y="3944050"/>
                <a:ext cx="197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96" extrusionOk="0">
                    <a:moveTo>
                      <a:pt x="395" y="1"/>
                    </a:moveTo>
                    <a:cubicBezTo>
                      <a:pt x="330" y="1"/>
                      <a:pt x="264" y="22"/>
                      <a:pt x="210" y="67"/>
                    </a:cubicBezTo>
                    <a:cubicBezTo>
                      <a:pt x="1" y="234"/>
                      <a:pt x="100" y="565"/>
                      <a:pt x="364" y="594"/>
                    </a:cubicBezTo>
                    <a:cubicBezTo>
                      <a:pt x="376" y="595"/>
                      <a:pt x="387" y="596"/>
                      <a:pt x="398" y="596"/>
                    </a:cubicBezTo>
                    <a:cubicBezTo>
                      <a:pt x="642" y="596"/>
                      <a:pt x="787" y="308"/>
                      <a:pt x="627" y="112"/>
                    </a:cubicBezTo>
                    <a:cubicBezTo>
                      <a:pt x="569" y="38"/>
                      <a:pt x="482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38"/>
              <p:cNvSpPr/>
              <p:nvPr/>
            </p:nvSpPr>
            <p:spPr>
              <a:xfrm>
                <a:off x="4325700" y="3927475"/>
                <a:ext cx="19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8" extrusionOk="0">
                    <a:moveTo>
                      <a:pt x="381" y="1"/>
                    </a:moveTo>
                    <a:cubicBezTo>
                      <a:pt x="317" y="1"/>
                      <a:pt x="253" y="22"/>
                      <a:pt x="200" y="64"/>
                    </a:cubicBezTo>
                    <a:cubicBezTo>
                      <a:pt x="0" y="228"/>
                      <a:pt x="97" y="550"/>
                      <a:pt x="354" y="575"/>
                    </a:cubicBezTo>
                    <a:cubicBezTo>
                      <a:pt x="366" y="577"/>
                      <a:pt x="377" y="577"/>
                      <a:pt x="388" y="577"/>
                    </a:cubicBezTo>
                    <a:cubicBezTo>
                      <a:pt x="622" y="577"/>
                      <a:pt x="761" y="300"/>
                      <a:pt x="608" y="109"/>
                    </a:cubicBezTo>
                    <a:cubicBezTo>
                      <a:pt x="549" y="38"/>
                      <a:pt x="465" y="1"/>
                      <a:pt x="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38"/>
              <p:cNvSpPr/>
              <p:nvPr/>
            </p:nvSpPr>
            <p:spPr>
              <a:xfrm>
                <a:off x="4312450" y="3910975"/>
                <a:ext cx="1840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59" extrusionOk="0">
                    <a:moveTo>
                      <a:pt x="369" y="1"/>
                    </a:moveTo>
                    <a:cubicBezTo>
                      <a:pt x="307" y="1"/>
                      <a:pt x="245" y="21"/>
                      <a:pt x="193" y="62"/>
                    </a:cubicBezTo>
                    <a:cubicBezTo>
                      <a:pt x="0" y="220"/>
                      <a:pt x="93" y="532"/>
                      <a:pt x="341" y="557"/>
                    </a:cubicBezTo>
                    <a:cubicBezTo>
                      <a:pt x="351" y="558"/>
                      <a:pt x="362" y="559"/>
                      <a:pt x="372" y="559"/>
                    </a:cubicBezTo>
                    <a:cubicBezTo>
                      <a:pt x="601" y="559"/>
                      <a:pt x="736" y="289"/>
                      <a:pt x="585" y="104"/>
                    </a:cubicBezTo>
                    <a:cubicBezTo>
                      <a:pt x="530" y="36"/>
                      <a:pt x="450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38"/>
              <p:cNvSpPr/>
              <p:nvPr/>
            </p:nvSpPr>
            <p:spPr>
              <a:xfrm>
                <a:off x="4299175" y="3894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1"/>
                    </a:moveTo>
                    <a:cubicBezTo>
                      <a:pt x="298" y="1"/>
                      <a:pt x="237" y="21"/>
                      <a:pt x="187" y="62"/>
                    </a:cubicBezTo>
                    <a:cubicBezTo>
                      <a:pt x="1" y="210"/>
                      <a:pt x="91" y="512"/>
                      <a:pt x="329" y="538"/>
                    </a:cubicBezTo>
                    <a:cubicBezTo>
                      <a:pt x="339" y="539"/>
                      <a:pt x="349" y="540"/>
                      <a:pt x="359" y="540"/>
                    </a:cubicBezTo>
                    <a:cubicBezTo>
                      <a:pt x="579" y="540"/>
                      <a:pt x="711" y="279"/>
                      <a:pt x="567" y="101"/>
                    </a:cubicBezTo>
                    <a:cubicBezTo>
                      <a:pt x="514" y="35"/>
                      <a:pt x="43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38"/>
              <p:cNvSpPr/>
              <p:nvPr/>
            </p:nvSpPr>
            <p:spPr>
              <a:xfrm>
                <a:off x="4285925" y="3877900"/>
                <a:ext cx="17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0" extrusionOk="0">
                    <a:moveTo>
                      <a:pt x="345" y="0"/>
                    </a:moveTo>
                    <a:cubicBezTo>
                      <a:pt x="288" y="0"/>
                      <a:pt x="229" y="19"/>
                      <a:pt x="181" y="58"/>
                    </a:cubicBezTo>
                    <a:cubicBezTo>
                      <a:pt x="1" y="203"/>
                      <a:pt x="84" y="492"/>
                      <a:pt x="316" y="518"/>
                    </a:cubicBezTo>
                    <a:cubicBezTo>
                      <a:pt x="326" y="519"/>
                      <a:pt x="336" y="519"/>
                      <a:pt x="346" y="519"/>
                    </a:cubicBezTo>
                    <a:cubicBezTo>
                      <a:pt x="557" y="519"/>
                      <a:pt x="685" y="269"/>
                      <a:pt x="547" y="97"/>
                    </a:cubicBezTo>
                    <a:cubicBezTo>
                      <a:pt x="496" y="33"/>
                      <a:pt x="421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38"/>
              <p:cNvSpPr/>
              <p:nvPr/>
            </p:nvSpPr>
            <p:spPr>
              <a:xfrm>
                <a:off x="4272600" y="3861400"/>
                <a:ext cx="165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1" extrusionOk="0">
                    <a:moveTo>
                      <a:pt x="334" y="0"/>
                    </a:moveTo>
                    <a:cubicBezTo>
                      <a:pt x="279" y="0"/>
                      <a:pt x="223" y="18"/>
                      <a:pt x="177" y="56"/>
                    </a:cubicBezTo>
                    <a:cubicBezTo>
                      <a:pt x="0" y="198"/>
                      <a:pt x="84" y="477"/>
                      <a:pt x="305" y="500"/>
                    </a:cubicBezTo>
                    <a:cubicBezTo>
                      <a:pt x="315" y="501"/>
                      <a:pt x="324" y="501"/>
                      <a:pt x="333" y="501"/>
                    </a:cubicBezTo>
                    <a:cubicBezTo>
                      <a:pt x="541" y="501"/>
                      <a:pt x="663" y="261"/>
                      <a:pt x="527" y="91"/>
                    </a:cubicBezTo>
                    <a:cubicBezTo>
                      <a:pt x="478" y="31"/>
                      <a:pt x="406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38"/>
              <p:cNvSpPr/>
              <p:nvPr/>
            </p:nvSpPr>
            <p:spPr>
              <a:xfrm>
                <a:off x="4259425" y="3844825"/>
                <a:ext cx="15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83" extrusionOk="0">
                    <a:moveTo>
                      <a:pt x="316" y="1"/>
                    </a:moveTo>
                    <a:cubicBezTo>
                      <a:pt x="263" y="1"/>
                      <a:pt x="209" y="18"/>
                      <a:pt x="164" y="54"/>
                    </a:cubicBezTo>
                    <a:cubicBezTo>
                      <a:pt x="0" y="189"/>
                      <a:pt x="80" y="459"/>
                      <a:pt x="293" y="481"/>
                    </a:cubicBezTo>
                    <a:cubicBezTo>
                      <a:pt x="302" y="482"/>
                      <a:pt x="311" y="483"/>
                      <a:pt x="319" y="483"/>
                    </a:cubicBezTo>
                    <a:cubicBezTo>
                      <a:pt x="516" y="483"/>
                      <a:pt x="634" y="249"/>
                      <a:pt x="505" y="92"/>
                    </a:cubicBezTo>
                    <a:cubicBezTo>
                      <a:pt x="457" y="32"/>
                      <a:pt x="387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38"/>
              <p:cNvSpPr/>
              <p:nvPr/>
            </p:nvSpPr>
            <p:spPr>
              <a:xfrm>
                <a:off x="4246075" y="3828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7" y="1"/>
                    </a:moveTo>
                    <a:cubicBezTo>
                      <a:pt x="256" y="1"/>
                      <a:pt x="204" y="17"/>
                      <a:pt x="161" y="52"/>
                    </a:cubicBezTo>
                    <a:cubicBezTo>
                      <a:pt x="1" y="184"/>
                      <a:pt x="78" y="444"/>
                      <a:pt x="283" y="463"/>
                    </a:cubicBezTo>
                    <a:cubicBezTo>
                      <a:pt x="293" y="464"/>
                      <a:pt x="302" y="465"/>
                      <a:pt x="310" y="465"/>
                    </a:cubicBezTo>
                    <a:cubicBezTo>
                      <a:pt x="500" y="465"/>
                      <a:pt x="615" y="241"/>
                      <a:pt x="489" y="87"/>
                    </a:cubicBezTo>
                    <a:cubicBezTo>
                      <a:pt x="443" y="30"/>
                      <a:pt x="375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38"/>
              <p:cNvSpPr/>
              <p:nvPr/>
            </p:nvSpPr>
            <p:spPr>
              <a:xfrm>
                <a:off x="4232825" y="3811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5" y="0"/>
                    </a:moveTo>
                    <a:cubicBezTo>
                      <a:pt x="246" y="0"/>
                      <a:pt x="196" y="17"/>
                      <a:pt x="155" y="52"/>
                    </a:cubicBezTo>
                    <a:cubicBezTo>
                      <a:pt x="0" y="174"/>
                      <a:pt x="74" y="425"/>
                      <a:pt x="270" y="447"/>
                    </a:cubicBezTo>
                    <a:cubicBezTo>
                      <a:pt x="278" y="448"/>
                      <a:pt x="286" y="448"/>
                      <a:pt x="294" y="448"/>
                    </a:cubicBezTo>
                    <a:cubicBezTo>
                      <a:pt x="479" y="448"/>
                      <a:pt x="590" y="232"/>
                      <a:pt x="470" y="84"/>
                    </a:cubicBezTo>
                    <a:cubicBezTo>
                      <a:pt x="424" y="29"/>
                      <a:pt x="36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38"/>
              <p:cNvSpPr/>
              <p:nvPr/>
            </p:nvSpPr>
            <p:spPr>
              <a:xfrm>
                <a:off x="4219575" y="3795225"/>
                <a:ext cx="14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29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49"/>
                    </a:cubicBezTo>
                    <a:cubicBezTo>
                      <a:pt x="0" y="167"/>
                      <a:pt x="71" y="409"/>
                      <a:pt x="260" y="428"/>
                    </a:cubicBezTo>
                    <a:cubicBezTo>
                      <a:pt x="268" y="429"/>
                      <a:pt x="276" y="429"/>
                      <a:pt x="283" y="429"/>
                    </a:cubicBezTo>
                    <a:cubicBezTo>
                      <a:pt x="456" y="429"/>
                      <a:pt x="561" y="222"/>
                      <a:pt x="447" y="81"/>
                    </a:cubicBezTo>
                    <a:cubicBezTo>
                      <a:pt x="405" y="28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38"/>
              <p:cNvSpPr/>
              <p:nvPr/>
            </p:nvSpPr>
            <p:spPr>
              <a:xfrm>
                <a:off x="4206225" y="3778750"/>
                <a:ext cx="134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0" extrusionOk="0">
                    <a:moveTo>
                      <a:pt x="272" y="0"/>
                    </a:moveTo>
                    <a:cubicBezTo>
                      <a:pt x="227" y="0"/>
                      <a:pt x="181" y="15"/>
                      <a:pt x="142" y="46"/>
                    </a:cubicBezTo>
                    <a:cubicBezTo>
                      <a:pt x="1" y="161"/>
                      <a:pt x="68" y="389"/>
                      <a:pt x="251" y="409"/>
                    </a:cubicBezTo>
                    <a:cubicBezTo>
                      <a:pt x="259" y="410"/>
                      <a:pt x="267" y="410"/>
                      <a:pt x="274" y="410"/>
                    </a:cubicBezTo>
                    <a:cubicBezTo>
                      <a:pt x="441" y="410"/>
                      <a:pt x="539" y="213"/>
                      <a:pt x="431" y="78"/>
                    </a:cubicBezTo>
                    <a:cubicBezTo>
                      <a:pt x="391" y="26"/>
                      <a:pt x="33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38"/>
              <p:cNvSpPr/>
              <p:nvPr/>
            </p:nvSpPr>
            <p:spPr>
              <a:xfrm>
                <a:off x="4192975" y="3762175"/>
                <a:ext cx="129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2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3"/>
                    </a:cubicBezTo>
                    <a:cubicBezTo>
                      <a:pt x="0" y="156"/>
                      <a:pt x="65" y="371"/>
                      <a:pt x="238" y="390"/>
                    </a:cubicBezTo>
                    <a:cubicBezTo>
                      <a:pt x="246" y="391"/>
                      <a:pt x="254" y="392"/>
                      <a:pt x="261" y="392"/>
                    </a:cubicBezTo>
                    <a:cubicBezTo>
                      <a:pt x="421" y="392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38"/>
              <p:cNvSpPr/>
              <p:nvPr/>
            </p:nvSpPr>
            <p:spPr>
              <a:xfrm>
                <a:off x="4179725" y="3745675"/>
                <a:ext cx="122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71" extrusionOk="0">
                    <a:moveTo>
                      <a:pt x="244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4"/>
                      <a:pt x="61" y="353"/>
                      <a:pt x="225" y="369"/>
                    </a:cubicBezTo>
                    <a:cubicBezTo>
                      <a:pt x="233" y="370"/>
                      <a:pt x="241" y="370"/>
                      <a:pt x="248" y="370"/>
                    </a:cubicBezTo>
                    <a:cubicBezTo>
                      <a:pt x="401" y="370"/>
                      <a:pt x="490" y="193"/>
                      <a:pt x="389" y="70"/>
                    </a:cubicBezTo>
                    <a:cubicBezTo>
                      <a:pt x="352" y="24"/>
                      <a:pt x="299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38"/>
              <p:cNvSpPr/>
              <p:nvPr/>
            </p:nvSpPr>
            <p:spPr>
              <a:xfrm>
                <a:off x="4166450" y="3729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3" y="0"/>
                      <a:pt x="154" y="13"/>
                      <a:pt x="123" y="39"/>
                    </a:cubicBezTo>
                    <a:cubicBezTo>
                      <a:pt x="1" y="139"/>
                      <a:pt x="59" y="338"/>
                      <a:pt x="216" y="354"/>
                    </a:cubicBezTo>
                    <a:cubicBezTo>
                      <a:pt x="223" y="355"/>
                      <a:pt x="229" y="355"/>
                      <a:pt x="235" y="355"/>
                    </a:cubicBezTo>
                    <a:cubicBezTo>
                      <a:pt x="378" y="355"/>
                      <a:pt x="466" y="185"/>
                      <a:pt x="370" y="68"/>
                    </a:cubicBezTo>
                    <a:cubicBezTo>
                      <a:pt x="335" y="24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38"/>
              <p:cNvSpPr/>
              <p:nvPr/>
            </p:nvSpPr>
            <p:spPr>
              <a:xfrm>
                <a:off x="4153200" y="3712575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1" y="131"/>
                      <a:pt x="55" y="321"/>
                      <a:pt x="203" y="334"/>
                    </a:cubicBezTo>
                    <a:cubicBezTo>
                      <a:pt x="210" y="334"/>
                      <a:pt x="216" y="335"/>
                      <a:pt x="222" y="335"/>
                    </a:cubicBezTo>
                    <a:cubicBezTo>
                      <a:pt x="359" y="335"/>
                      <a:pt x="440" y="174"/>
                      <a:pt x="351" y="64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38"/>
              <p:cNvSpPr/>
              <p:nvPr/>
            </p:nvSpPr>
            <p:spPr>
              <a:xfrm>
                <a:off x="4139875" y="36960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1"/>
                    </a:moveTo>
                    <a:cubicBezTo>
                      <a:pt x="174" y="1"/>
                      <a:pt x="139" y="12"/>
                      <a:pt x="109" y="36"/>
                    </a:cubicBezTo>
                    <a:cubicBezTo>
                      <a:pt x="0" y="123"/>
                      <a:pt x="55" y="300"/>
                      <a:pt x="193" y="316"/>
                    </a:cubicBezTo>
                    <a:cubicBezTo>
                      <a:pt x="198" y="316"/>
                      <a:pt x="204" y="316"/>
                      <a:pt x="209" y="316"/>
                    </a:cubicBezTo>
                    <a:cubicBezTo>
                      <a:pt x="341" y="316"/>
                      <a:pt x="418" y="164"/>
                      <a:pt x="331" y="58"/>
                    </a:cubicBezTo>
                    <a:cubicBezTo>
                      <a:pt x="300" y="20"/>
                      <a:pt x="255" y="1"/>
                      <a:pt x="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38"/>
              <p:cNvSpPr/>
              <p:nvPr/>
            </p:nvSpPr>
            <p:spPr>
              <a:xfrm>
                <a:off x="4343625" y="3913025"/>
                <a:ext cx="1905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7" extrusionOk="0">
                    <a:moveTo>
                      <a:pt x="381" y="0"/>
                    </a:moveTo>
                    <a:cubicBezTo>
                      <a:pt x="318" y="0"/>
                      <a:pt x="253" y="21"/>
                      <a:pt x="199" y="64"/>
                    </a:cubicBezTo>
                    <a:cubicBezTo>
                      <a:pt x="0" y="225"/>
                      <a:pt x="97" y="549"/>
                      <a:pt x="350" y="575"/>
                    </a:cubicBezTo>
                    <a:cubicBezTo>
                      <a:pt x="361" y="576"/>
                      <a:pt x="371" y="577"/>
                      <a:pt x="382" y="577"/>
                    </a:cubicBezTo>
                    <a:cubicBezTo>
                      <a:pt x="620" y="577"/>
                      <a:pt x="761" y="297"/>
                      <a:pt x="604" y="106"/>
                    </a:cubicBezTo>
                    <a:cubicBezTo>
                      <a:pt x="548" y="36"/>
                      <a:pt x="465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38"/>
              <p:cNvSpPr/>
              <p:nvPr/>
            </p:nvSpPr>
            <p:spPr>
              <a:xfrm>
                <a:off x="4330350" y="3896500"/>
                <a:ext cx="18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7" extrusionOk="0">
                    <a:moveTo>
                      <a:pt x="371" y="0"/>
                    </a:moveTo>
                    <a:cubicBezTo>
                      <a:pt x="309" y="0"/>
                      <a:pt x="246" y="21"/>
                      <a:pt x="194" y="63"/>
                    </a:cubicBezTo>
                    <a:cubicBezTo>
                      <a:pt x="1" y="220"/>
                      <a:pt x="94" y="532"/>
                      <a:pt x="341" y="555"/>
                    </a:cubicBezTo>
                    <a:cubicBezTo>
                      <a:pt x="352" y="556"/>
                      <a:pt x="362" y="556"/>
                      <a:pt x="372" y="556"/>
                    </a:cubicBezTo>
                    <a:cubicBezTo>
                      <a:pt x="601" y="556"/>
                      <a:pt x="737" y="286"/>
                      <a:pt x="586" y="101"/>
                    </a:cubicBezTo>
                    <a:cubicBezTo>
                      <a:pt x="531" y="35"/>
                      <a:pt x="452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38"/>
              <p:cNvSpPr/>
              <p:nvPr/>
            </p:nvSpPr>
            <p:spPr>
              <a:xfrm>
                <a:off x="4317100" y="3879925"/>
                <a:ext cx="177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2" extrusionOk="0">
                    <a:moveTo>
                      <a:pt x="357" y="1"/>
                    </a:moveTo>
                    <a:cubicBezTo>
                      <a:pt x="297" y="1"/>
                      <a:pt x="237" y="20"/>
                      <a:pt x="187" y="61"/>
                    </a:cubicBezTo>
                    <a:cubicBezTo>
                      <a:pt x="1" y="212"/>
                      <a:pt x="87" y="514"/>
                      <a:pt x="328" y="540"/>
                    </a:cubicBezTo>
                    <a:cubicBezTo>
                      <a:pt x="339" y="541"/>
                      <a:pt x="349" y="541"/>
                      <a:pt x="359" y="541"/>
                    </a:cubicBezTo>
                    <a:cubicBezTo>
                      <a:pt x="579" y="541"/>
                      <a:pt x="711" y="281"/>
                      <a:pt x="566" y="102"/>
                    </a:cubicBezTo>
                    <a:cubicBezTo>
                      <a:pt x="513" y="35"/>
                      <a:pt x="435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38"/>
              <p:cNvSpPr/>
              <p:nvPr/>
            </p:nvSpPr>
            <p:spPr>
              <a:xfrm>
                <a:off x="4303775" y="3863375"/>
                <a:ext cx="172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522" extrusionOk="0">
                    <a:moveTo>
                      <a:pt x="345" y="1"/>
                    </a:moveTo>
                    <a:cubicBezTo>
                      <a:pt x="288" y="1"/>
                      <a:pt x="231" y="19"/>
                      <a:pt x="183" y="57"/>
                    </a:cubicBezTo>
                    <a:cubicBezTo>
                      <a:pt x="0" y="202"/>
                      <a:pt x="87" y="495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8" y="271"/>
                      <a:pt x="546" y="99"/>
                    </a:cubicBezTo>
                    <a:cubicBezTo>
                      <a:pt x="497" y="35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38"/>
              <p:cNvSpPr/>
              <p:nvPr/>
            </p:nvSpPr>
            <p:spPr>
              <a:xfrm>
                <a:off x="4290500" y="3846850"/>
                <a:ext cx="16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5" extrusionOk="0">
                    <a:moveTo>
                      <a:pt x="333" y="1"/>
                    </a:moveTo>
                    <a:cubicBezTo>
                      <a:pt x="277" y="1"/>
                      <a:pt x="221" y="19"/>
                      <a:pt x="174" y="56"/>
                    </a:cubicBezTo>
                    <a:cubicBezTo>
                      <a:pt x="1" y="198"/>
                      <a:pt x="84" y="477"/>
                      <a:pt x="306" y="503"/>
                    </a:cubicBezTo>
                    <a:cubicBezTo>
                      <a:pt x="315" y="504"/>
                      <a:pt x="324" y="505"/>
                      <a:pt x="333" y="505"/>
                    </a:cubicBezTo>
                    <a:cubicBezTo>
                      <a:pt x="539" y="505"/>
                      <a:pt x="663" y="261"/>
                      <a:pt x="528" y="95"/>
                    </a:cubicBezTo>
                    <a:cubicBezTo>
                      <a:pt x="478" y="33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38"/>
              <p:cNvSpPr/>
              <p:nvPr/>
            </p:nvSpPr>
            <p:spPr>
              <a:xfrm>
                <a:off x="4277250" y="3830350"/>
                <a:ext cx="15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6" y="482"/>
                    </a:cubicBezTo>
                    <a:cubicBezTo>
                      <a:pt x="305" y="483"/>
                      <a:pt x="314" y="483"/>
                      <a:pt x="323" y="483"/>
                    </a:cubicBezTo>
                    <a:cubicBezTo>
                      <a:pt x="519" y="483"/>
                      <a:pt x="638" y="250"/>
                      <a:pt x="508" y="90"/>
                    </a:cubicBezTo>
                    <a:cubicBezTo>
                      <a:pt x="461" y="31"/>
                      <a:pt x="390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38"/>
              <p:cNvSpPr/>
              <p:nvPr/>
            </p:nvSpPr>
            <p:spPr>
              <a:xfrm>
                <a:off x="4264000" y="3813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1"/>
                    </a:moveTo>
                    <a:cubicBezTo>
                      <a:pt x="258" y="1"/>
                      <a:pt x="206" y="18"/>
                      <a:pt x="161" y="54"/>
                    </a:cubicBezTo>
                    <a:cubicBezTo>
                      <a:pt x="0" y="183"/>
                      <a:pt x="77" y="443"/>
                      <a:pt x="286" y="466"/>
                    </a:cubicBezTo>
                    <a:cubicBezTo>
                      <a:pt x="294" y="466"/>
                      <a:pt x="302" y="467"/>
                      <a:pt x="310" y="467"/>
                    </a:cubicBezTo>
                    <a:cubicBezTo>
                      <a:pt x="501" y="467"/>
                      <a:pt x="615" y="241"/>
                      <a:pt x="489" y="87"/>
                    </a:cubicBezTo>
                    <a:cubicBezTo>
                      <a:pt x="443" y="30"/>
                      <a:pt x="377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38"/>
              <p:cNvSpPr/>
              <p:nvPr/>
            </p:nvSpPr>
            <p:spPr>
              <a:xfrm>
                <a:off x="4250750" y="3797300"/>
                <a:ext cx="146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46" extrusionOk="0">
                    <a:moveTo>
                      <a:pt x="294" y="0"/>
                    </a:moveTo>
                    <a:cubicBezTo>
                      <a:pt x="245" y="0"/>
                      <a:pt x="196" y="16"/>
                      <a:pt x="154" y="49"/>
                    </a:cubicBezTo>
                    <a:cubicBezTo>
                      <a:pt x="0" y="174"/>
                      <a:pt x="74" y="425"/>
                      <a:pt x="270" y="444"/>
                    </a:cubicBezTo>
                    <a:cubicBezTo>
                      <a:pt x="279" y="445"/>
                      <a:pt x="288" y="446"/>
                      <a:pt x="297" y="446"/>
                    </a:cubicBezTo>
                    <a:cubicBezTo>
                      <a:pt x="480" y="446"/>
                      <a:pt x="586" y="228"/>
                      <a:pt x="466" y="81"/>
                    </a:cubicBezTo>
                    <a:cubicBezTo>
                      <a:pt x="422" y="28"/>
                      <a:pt x="358" y="0"/>
                      <a:pt x="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38"/>
              <p:cNvSpPr/>
              <p:nvPr/>
            </p:nvSpPr>
            <p:spPr>
              <a:xfrm>
                <a:off x="4237400" y="3780725"/>
                <a:ext cx="142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31" extrusionOk="0">
                    <a:moveTo>
                      <a:pt x="285" y="1"/>
                    </a:moveTo>
                    <a:cubicBezTo>
                      <a:pt x="237" y="1"/>
                      <a:pt x="189" y="17"/>
                      <a:pt x="148" y="50"/>
                    </a:cubicBezTo>
                    <a:cubicBezTo>
                      <a:pt x="1" y="169"/>
                      <a:pt x="71" y="407"/>
                      <a:pt x="261" y="429"/>
                    </a:cubicBezTo>
                    <a:cubicBezTo>
                      <a:pt x="269" y="430"/>
                      <a:pt x="277" y="431"/>
                      <a:pt x="284" y="431"/>
                    </a:cubicBezTo>
                    <a:cubicBezTo>
                      <a:pt x="460" y="431"/>
                      <a:pt x="567" y="224"/>
                      <a:pt x="450" y="79"/>
                    </a:cubicBezTo>
                    <a:cubicBezTo>
                      <a:pt x="409" y="28"/>
                      <a:pt x="34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38"/>
              <p:cNvSpPr/>
              <p:nvPr/>
            </p:nvSpPr>
            <p:spPr>
              <a:xfrm>
                <a:off x="4224150" y="3764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72" y="0"/>
                    </a:moveTo>
                    <a:cubicBezTo>
                      <a:pt x="226" y="0"/>
                      <a:pt x="180" y="15"/>
                      <a:pt x="142" y="46"/>
                    </a:cubicBezTo>
                    <a:cubicBezTo>
                      <a:pt x="0" y="162"/>
                      <a:pt x="68" y="390"/>
                      <a:pt x="251" y="409"/>
                    </a:cubicBezTo>
                    <a:cubicBezTo>
                      <a:pt x="259" y="410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1" y="27"/>
                      <a:pt x="332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38"/>
              <p:cNvSpPr/>
              <p:nvPr/>
            </p:nvSpPr>
            <p:spPr>
              <a:xfrm>
                <a:off x="4210875" y="3747700"/>
                <a:ext cx="129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92" extrusionOk="0">
                    <a:moveTo>
                      <a:pt x="258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3"/>
                      <a:pt x="65" y="372"/>
                      <a:pt x="239" y="391"/>
                    </a:cubicBezTo>
                    <a:cubicBezTo>
                      <a:pt x="245" y="392"/>
                      <a:pt x="252" y="392"/>
                      <a:pt x="258" y="392"/>
                    </a:cubicBezTo>
                    <a:cubicBezTo>
                      <a:pt x="420" y="392"/>
                      <a:pt x="517" y="203"/>
                      <a:pt x="412" y="73"/>
                    </a:cubicBezTo>
                    <a:cubicBezTo>
                      <a:pt x="372" y="25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38"/>
              <p:cNvSpPr/>
              <p:nvPr/>
            </p:nvSpPr>
            <p:spPr>
              <a:xfrm>
                <a:off x="4197625" y="3731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2"/>
                    </a:cubicBezTo>
                    <a:cubicBezTo>
                      <a:pt x="1" y="148"/>
                      <a:pt x="62" y="357"/>
                      <a:pt x="226" y="373"/>
                    </a:cubicBezTo>
                    <a:cubicBezTo>
                      <a:pt x="232" y="373"/>
                      <a:pt x="239" y="374"/>
                      <a:pt x="245" y="374"/>
                    </a:cubicBezTo>
                    <a:cubicBezTo>
                      <a:pt x="398" y="374"/>
                      <a:pt x="491" y="194"/>
                      <a:pt x="390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38"/>
              <p:cNvSpPr/>
              <p:nvPr/>
            </p:nvSpPr>
            <p:spPr>
              <a:xfrm>
                <a:off x="4184375" y="3714625"/>
                <a:ext cx="116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53" extrusionOk="0">
                    <a:moveTo>
                      <a:pt x="232" y="1"/>
                    </a:moveTo>
                    <a:cubicBezTo>
                      <a:pt x="193" y="1"/>
                      <a:pt x="154" y="13"/>
                      <a:pt x="123" y="40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3" y="352"/>
                      <a:pt x="231" y="353"/>
                      <a:pt x="238" y="353"/>
                    </a:cubicBezTo>
                    <a:cubicBezTo>
                      <a:pt x="379" y="353"/>
                      <a:pt x="465" y="181"/>
                      <a:pt x="370" y="65"/>
                    </a:cubicBezTo>
                    <a:cubicBezTo>
                      <a:pt x="335" y="23"/>
                      <a:pt x="284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38"/>
              <p:cNvSpPr/>
              <p:nvPr/>
            </p:nvSpPr>
            <p:spPr>
              <a:xfrm>
                <a:off x="4171025" y="3698100"/>
                <a:ext cx="111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6" extrusionOk="0">
                    <a:moveTo>
                      <a:pt x="223" y="1"/>
                    </a:moveTo>
                    <a:cubicBezTo>
                      <a:pt x="185" y="1"/>
                      <a:pt x="148" y="13"/>
                      <a:pt x="117" y="39"/>
                    </a:cubicBezTo>
                    <a:cubicBezTo>
                      <a:pt x="1" y="132"/>
                      <a:pt x="56" y="318"/>
                      <a:pt x="203" y="334"/>
                    </a:cubicBezTo>
                    <a:cubicBezTo>
                      <a:pt x="210" y="335"/>
                      <a:pt x="217" y="335"/>
                      <a:pt x="223" y="335"/>
                    </a:cubicBezTo>
                    <a:cubicBezTo>
                      <a:pt x="362" y="335"/>
                      <a:pt x="443" y="172"/>
                      <a:pt x="351" y="61"/>
                    </a:cubicBezTo>
                    <a:cubicBezTo>
                      <a:pt x="319" y="21"/>
                      <a:pt x="271" y="1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38"/>
              <p:cNvSpPr/>
              <p:nvPr/>
            </p:nvSpPr>
            <p:spPr>
              <a:xfrm>
                <a:off x="4157775" y="3681550"/>
                <a:ext cx="10475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9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5"/>
                    </a:cubicBezTo>
                    <a:cubicBezTo>
                      <a:pt x="1" y="125"/>
                      <a:pt x="52" y="302"/>
                      <a:pt x="194" y="318"/>
                    </a:cubicBezTo>
                    <a:cubicBezTo>
                      <a:pt x="199" y="319"/>
                      <a:pt x="204" y="319"/>
                      <a:pt x="209" y="319"/>
                    </a:cubicBezTo>
                    <a:cubicBezTo>
                      <a:pt x="341" y="319"/>
                      <a:pt x="418" y="166"/>
                      <a:pt x="332" y="61"/>
                    </a:cubicBezTo>
                    <a:cubicBezTo>
                      <a:pt x="301" y="21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38"/>
              <p:cNvSpPr/>
              <p:nvPr/>
            </p:nvSpPr>
            <p:spPr>
              <a:xfrm>
                <a:off x="4348275" y="3881975"/>
                <a:ext cx="184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559" extrusionOk="0">
                    <a:moveTo>
                      <a:pt x="368" y="1"/>
                    </a:moveTo>
                    <a:cubicBezTo>
                      <a:pt x="306" y="1"/>
                      <a:pt x="244" y="21"/>
                      <a:pt x="193" y="62"/>
                    </a:cubicBezTo>
                    <a:cubicBezTo>
                      <a:pt x="0" y="220"/>
                      <a:pt x="94" y="531"/>
                      <a:pt x="341" y="557"/>
                    </a:cubicBezTo>
                    <a:cubicBezTo>
                      <a:pt x="352" y="558"/>
                      <a:pt x="362" y="559"/>
                      <a:pt x="372" y="559"/>
                    </a:cubicBezTo>
                    <a:cubicBezTo>
                      <a:pt x="601" y="559"/>
                      <a:pt x="736" y="289"/>
                      <a:pt x="585" y="104"/>
                    </a:cubicBezTo>
                    <a:cubicBezTo>
                      <a:pt x="530" y="36"/>
                      <a:pt x="449" y="1"/>
                      <a:pt x="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38"/>
              <p:cNvSpPr/>
              <p:nvPr/>
            </p:nvSpPr>
            <p:spPr>
              <a:xfrm>
                <a:off x="4335025" y="3865425"/>
                <a:ext cx="177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40" extrusionOk="0">
                    <a:moveTo>
                      <a:pt x="357" y="0"/>
                    </a:moveTo>
                    <a:cubicBezTo>
                      <a:pt x="297" y="0"/>
                      <a:pt x="237" y="21"/>
                      <a:pt x="187" y="62"/>
                    </a:cubicBezTo>
                    <a:cubicBezTo>
                      <a:pt x="0" y="210"/>
                      <a:pt x="87" y="512"/>
                      <a:pt x="328" y="538"/>
                    </a:cubicBezTo>
                    <a:cubicBezTo>
                      <a:pt x="338" y="539"/>
                      <a:pt x="349" y="540"/>
                      <a:pt x="359" y="540"/>
                    </a:cubicBezTo>
                    <a:cubicBezTo>
                      <a:pt x="578" y="540"/>
                      <a:pt x="710" y="279"/>
                      <a:pt x="566" y="101"/>
                    </a:cubicBezTo>
                    <a:cubicBezTo>
                      <a:pt x="513" y="35"/>
                      <a:pt x="435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38"/>
              <p:cNvSpPr/>
              <p:nvPr/>
            </p:nvSpPr>
            <p:spPr>
              <a:xfrm>
                <a:off x="4321675" y="3848875"/>
                <a:ext cx="172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24" extrusionOk="0">
                    <a:moveTo>
                      <a:pt x="345" y="1"/>
                    </a:moveTo>
                    <a:cubicBezTo>
                      <a:pt x="288" y="1"/>
                      <a:pt x="229" y="20"/>
                      <a:pt x="181" y="59"/>
                    </a:cubicBezTo>
                    <a:cubicBezTo>
                      <a:pt x="1" y="207"/>
                      <a:pt x="88" y="496"/>
                      <a:pt x="319" y="522"/>
                    </a:cubicBezTo>
                    <a:cubicBezTo>
                      <a:pt x="328" y="523"/>
                      <a:pt x="337" y="523"/>
                      <a:pt x="346" y="523"/>
                    </a:cubicBezTo>
                    <a:cubicBezTo>
                      <a:pt x="561" y="523"/>
                      <a:pt x="689" y="270"/>
                      <a:pt x="547" y="98"/>
                    </a:cubicBezTo>
                    <a:cubicBezTo>
                      <a:pt x="496" y="34"/>
                      <a:pt x="421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38"/>
              <p:cNvSpPr/>
              <p:nvPr/>
            </p:nvSpPr>
            <p:spPr>
              <a:xfrm>
                <a:off x="4308425" y="3832400"/>
                <a:ext cx="16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2" extrusionOk="0">
                    <a:moveTo>
                      <a:pt x="334" y="0"/>
                    </a:moveTo>
                    <a:cubicBezTo>
                      <a:pt x="278" y="0"/>
                      <a:pt x="221" y="18"/>
                      <a:pt x="174" y="56"/>
                    </a:cubicBezTo>
                    <a:cubicBezTo>
                      <a:pt x="0" y="197"/>
                      <a:pt x="84" y="477"/>
                      <a:pt x="306" y="499"/>
                    </a:cubicBezTo>
                    <a:cubicBezTo>
                      <a:pt x="316" y="501"/>
                      <a:pt x="326" y="501"/>
                      <a:pt x="336" y="501"/>
                    </a:cubicBezTo>
                    <a:cubicBezTo>
                      <a:pt x="543" y="501"/>
                      <a:pt x="662" y="257"/>
                      <a:pt x="528" y="91"/>
                    </a:cubicBezTo>
                    <a:cubicBezTo>
                      <a:pt x="478" y="31"/>
                      <a:pt x="407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38"/>
              <p:cNvSpPr/>
              <p:nvPr/>
            </p:nvSpPr>
            <p:spPr>
              <a:xfrm>
                <a:off x="4295175" y="3815825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0"/>
                    </a:moveTo>
                    <a:cubicBezTo>
                      <a:pt x="265" y="0"/>
                      <a:pt x="211" y="18"/>
                      <a:pt x="167" y="54"/>
                    </a:cubicBezTo>
                    <a:cubicBezTo>
                      <a:pt x="0" y="189"/>
                      <a:pt x="81" y="459"/>
                      <a:pt x="293" y="481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49"/>
                      <a:pt x="508" y="92"/>
                    </a:cubicBezTo>
                    <a:cubicBezTo>
                      <a:pt x="460" y="32"/>
                      <a:pt x="389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38"/>
              <p:cNvSpPr/>
              <p:nvPr/>
            </p:nvSpPr>
            <p:spPr>
              <a:xfrm>
                <a:off x="4281900" y="3799325"/>
                <a:ext cx="153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5" extrusionOk="0">
                    <a:moveTo>
                      <a:pt x="306" y="1"/>
                    </a:moveTo>
                    <a:cubicBezTo>
                      <a:pt x="255" y="1"/>
                      <a:pt x="204" y="17"/>
                      <a:pt x="162" y="52"/>
                    </a:cubicBezTo>
                    <a:cubicBezTo>
                      <a:pt x="1" y="183"/>
                      <a:pt x="78" y="444"/>
                      <a:pt x="284" y="463"/>
                    </a:cubicBezTo>
                    <a:cubicBezTo>
                      <a:pt x="293" y="464"/>
                      <a:pt x="302" y="465"/>
                      <a:pt x="311" y="465"/>
                    </a:cubicBezTo>
                    <a:cubicBezTo>
                      <a:pt x="500" y="465"/>
                      <a:pt x="612" y="241"/>
                      <a:pt x="486" y="87"/>
                    </a:cubicBezTo>
                    <a:cubicBezTo>
                      <a:pt x="440" y="30"/>
                      <a:pt x="373" y="1"/>
                      <a:pt x="3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38"/>
              <p:cNvSpPr/>
              <p:nvPr/>
            </p:nvSpPr>
            <p:spPr>
              <a:xfrm>
                <a:off x="4268575" y="3782775"/>
                <a:ext cx="147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9" extrusionOk="0">
                    <a:moveTo>
                      <a:pt x="296" y="0"/>
                    </a:moveTo>
                    <a:cubicBezTo>
                      <a:pt x="246" y="0"/>
                      <a:pt x="196" y="17"/>
                      <a:pt x="155" y="52"/>
                    </a:cubicBezTo>
                    <a:cubicBezTo>
                      <a:pt x="0" y="174"/>
                      <a:pt x="74" y="424"/>
                      <a:pt x="274" y="447"/>
                    </a:cubicBezTo>
                    <a:cubicBezTo>
                      <a:pt x="282" y="448"/>
                      <a:pt x="289" y="448"/>
                      <a:pt x="297" y="448"/>
                    </a:cubicBezTo>
                    <a:cubicBezTo>
                      <a:pt x="482" y="448"/>
                      <a:pt x="590" y="232"/>
                      <a:pt x="470" y="84"/>
                    </a:cubicBezTo>
                    <a:cubicBezTo>
                      <a:pt x="426" y="29"/>
                      <a:pt x="361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38"/>
              <p:cNvSpPr/>
              <p:nvPr/>
            </p:nvSpPr>
            <p:spPr>
              <a:xfrm>
                <a:off x="4255325" y="3766225"/>
                <a:ext cx="14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29" extrusionOk="0">
                    <a:moveTo>
                      <a:pt x="284" y="1"/>
                    </a:moveTo>
                    <a:cubicBezTo>
                      <a:pt x="237" y="1"/>
                      <a:pt x="188" y="16"/>
                      <a:pt x="148" y="48"/>
                    </a:cubicBezTo>
                    <a:cubicBezTo>
                      <a:pt x="0" y="167"/>
                      <a:pt x="71" y="408"/>
                      <a:pt x="261" y="428"/>
                    </a:cubicBezTo>
                    <a:cubicBezTo>
                      <a:pt x="268" y="428"/>
                      <a:pt x="276" y="429"/>
                      <a:pt x="284" y="429"/>
                    </a:cubicBezTo>
                    <a:cubicBezTo>
                      <a:pt x="460" y="429"/>
                      <a:pt x="564" y="222"/>
                      <a:pt x="450" y="81"/>
                    </a:cubicBezTo>
                    <a:cubicBezTo>
                      <a:pt x="408" y="28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38"/>
              <p:cNvSpPr/>
              <p:nvPr/>
            </p:nvSpPr>
            <p:spPr>
              <a:xfrm>
                <a:off x="4242050" y="3749725"/>
                <a:ext cx="135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8" extrusionOk="0">
                    <a:moveTo>
                      <a:pt x="272" y="1"/>
                    </a:moveTo>
                    <a:cubicBezTo>
                      <a:pt x="226" y="1"/>
                      <a:pt x="180" y="16"/>
                      <a:pt x="142" y="46"/>
                    </a:cubicBezTo>
                    <a:cubicBezTo>
                      <a:pt x="1" y="159"/>
                      <a:pt x="68" y="390"/>
                      <a:pt x="252" y="406"/>
                    </a:cubicBezTo>
                    <a:cubicBezTo>
                      <a:pt x="259" y="407"/>
                      <a:pt x="267" y="408"/>
                      <a:pt x="275" y="408"/>
                    </a:cubicBezTo>
                    <a:cubicBezTo>
                      <a:pt x="441" y="408"/>
                      <a:pt x="539" y="211"/>
                      <a:pt x="432" y="75"/>
                    </a:cubicBezTo>
                    <a:cubicBezTo>
                      <a:pt x="392" y="26"/>
                      <a:pt x="332" y="1"/>
                      <a:pt x="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38"/>
              <p:cNvSpPr/>
              <p:nvPr/>
            </p:nvSpPr>
            <p:spPr>
              <a:xfrm>
                <a:off x="4228800" y="3733150"/>
                <a:ext cx="12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93" extrusionOk="0">
                    <a:moveTo>
                      <a:pt x="259" y="1"/>
                    </a:moveTo>
                    <a:cubicBezTo>
                      <a:pt x="215" y="1"/>
                      <a:pt x="172" y="15"/>
                      <a:pt x="136" y="44"/>
                    </a:cubicBezTo>
                    <a:cubicBezTo>
                      <a:pt x="1" y="157"/>
                      <a:pt x="65" y="372"/>
                      <a:pt x="238" y="391"/>
                    </a:cubicBezTo>
                    <a:cubicBezTo>
                      <a:pt x="246" y="392"/>
                      <a:pt x="254" y="393"/>
                      <a:pt x="261" y="393"/>
                    </a:cubicBezTo>
                    <a:cubicBezTo>
                      <a:pt x="421" y="393"/>
                      <a:pt x="516" y="202"/>
                      <a:pt x="412" y="73"/>
                    </a:cubicBezTo>
                    <a:cubicBezTo>
                      <a:pt x="374" y="26"/>
                      <a:pt x="31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38"/>
              <p:cNvSpPr/>
              <p:nvPr/>
            </p:nvSpPr>
            <p:spPr>
              <a:xfrm>
                <a:off x="4215550" y="3716675"/>
                <a:ext cx="122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4" extrusionOk="0">
                    <a:moveTo>
                      <a:pt x="243" y="0"/>
                    </a:moveTo>
                    <a:cubicBezTo>
                      <a:pt x="203" y="0"/>
                      <a:pt x="162" y="14"/>
                      <a:pt x="129" y="41"/>
                    </a:cubicBezTo>
                    <a:cubicBezTo>
                      <a:pt x="0" y="144"/>
                      <a:pt x="61" y="353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397" y="373"/>
                      <a:pt x="488" y="193"/>
                      <a:pt x="389" y="70"/>
                    </a:cubicBezTo>
                    <a:cubicBezTo>
                      <a:pt x="352" y="24"/>
                      <a:pt x="298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38"/>
              <p:cNvSpPr/>
              <p:nvPr/>
            </p:nvSpPr>
            <p:spPr>
              <a:xfrm>
                <a:off x="4202200" y="3700100"/>
                <a:ext cx="117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55" extrusionOk="0">
                    <a:moveTo>
                      <a:pt x="236" y="1"/>
                    </a:moveTo>
                    <a:cubicBezTo>
                      <a:pt x="196" y="1"/>
                      <a:pt x="156" y="14"/>
                      <a:pt x="123" y="42"/>
                    </a:cubicBezTo>
                    <a:cubicBezTo>
                      <a:pt x="1" y="139"/>
                      <a:pt x="62" y="338"/>
                      <a:pt x="216" y="354"/>
                    </a:cubicBezTo>
                    <a:cubicBezTo>
                      <a:pt x="223" y="355"/>
                      <a:pt x="229" y="355"/>
                      <a:pt x="236" y="355"/>
                    </a:cubicBezTo>
                    <a:cubicBezTo>
                      <a:pt x="382" y="355"/>
                      <a:pt x="469" y="185"/>
                      <a:pt x="374" y="68"/>
                    </a:cubicBezTo>
                    <a:cubicBezTo>
                      <a:pt x="339" y="24"/>
                      <a:pt x="288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38"/>
              <p:cNvSpPr/>
              <p:nvPr/>
            </p:nvSpPr>
            <p:spPr>
              <a:xfrm>
                <a:off x="4188950" y="3683575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3" y="0"/>
                    </a:moveTo>
                    <a:cubicBezTo>
                      <a:pt x="186" y="0"/>
                      <a:pt x="148" y="13"/>
                      <a:pt x="116" y="38"/>
                    </a:cubicBezTo>
                    <a:cubicBezTo>
                      <a:pt x="1" y="131"/>
                      <a:pt x="55" y="321"/>
                      <a:pt x="206" y="334"/>
                    </a:cubicBezTo>
                    <a:cubicBezTo>
                      <a:pt x="213" y="334"/>
                      <a:pt x="219" y="335"/>
                      <a:pt x="226" y="335"/>
                    </a:cubicBezTo>
                    <a:cubicBezTo>
                      <a:pt x="362" y="335"/>
                      <a:pt x="443" y="174"/>
                      <a:pt x="354" y="64"/>
                    </a:cubicBezTo>
                    <a:cubicBezTo>
                      <a:pt x="320" y="22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38"/>
              <p:cNvSpPr/>
              <p:nvPr/>
            </p:nvSpPr>
            <p:spPr>
              <a:xfrm>
                <a:off x="4175700" y="366707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10" y="36"/>
                    </a:cubicBezTo>
                    <a:cubicBezTo>
                      <a:pt x="0" y="123"/>
                      <a:pt x="52" y="299"/>
                      <a:pt x="193" y="315"/>
                    </a:cubicBezTo>
                    <a:cubicBezTo>
                      <a:pt x="198" y="316"/>
                      <a:pt x="204" y="316"/>
                      <a:pt x="209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38"/>
              <p:cNvSpPr/>
              <p:nvPr/>
            </p:nvSpPr>
            <p:spPr>
              <a:xfrm>
                <a:off x="4339600" y="3834375"/>
                <a:ext cx="1712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2" extrusionOk="0">
                    <a:moveTo>
                      <a:pt x="342" y="1"/>
                    </a:moveTo>
                    <a:cubicBezTo>
                      <a:pt x="285" y="1"/>
                      <a:pt x="228" y="19"/>
                      <a:pt x="180" y="57"/>
                    </a:cubicBezTo>
                    <a:cubicBezTo>
                      <a:pt x="0" y="202"/>
                      <a:pt x="84" y="494"/>
                      <a:pt x="315" y="520"/>
                    </a:cubicBezTo>
                    <a:cubicBezTo>
                      <a:pt x="326" y="521"/>
                      <a:pt x="336" y="522"/>
                      <a:pt x="346" y="522"/>
                    </a:cubicBezTo>
                    <a:cubicBezTo>
                      <a:pt x="559" y="522"/>
                      <a:pt x="685" y="271"/>
                      <a:pt x="547" y="99"/>
                    </a:cubicBezTo>
                    <a:cubicBezTo>
                      <a:pt x="495" y="34"/>
                      <a:pt x="419" y="1"/>
                      <a:pt x="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38"/>
              <p:cNvSpPr/>
              <p:nvPr/>
            </p:nvSpPr>
            <p:spPr>
              <a:xfrm>
                <a:off x="4326350" y="3817850"/>
                <a:ext cx="16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5" extrusionOk="0">
                    <a:moveTo>
                      <a:pt x="331" y="1"/>
                    </a:moveTo>
                    <a:cubicBezTo>
                      <a:pt x="275" y="1"/>
                      <a:pt x="219" y="19"/>
                      <a:pt x="174" y="56"/>
                    </a:cubicBezTo>
                    <a:cubicBezTo>
                      <a:pt x="0" y="198"/>
                      <a:pt x="84" y="477"/>
                      <a:pt x="305" y="503"/>
                    </a:cubicBezTo>
                    <a:cubicBezTo>
                      <a:pt x="315" y="504"/>
                      <a:pt x="324" y="504"/>
                      <a:pt x="333" y="504"/>
                    </a:cubicBezTo>
                    <a:cubicBezTo>
                      <a:pt x="538" y="504"/>
                      <a:pt x="663" y="261"/>
                      <a:pt x="527" y="95"/>
                    </a:cubicBezTo>
                    <a:cubicBezTo>
                      <a:pt x="478" y="33"/>
                      <a:pt x="404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38"/>
              <p:cNvSpPr/>
              <p:nvPr/>
            </p:nvSpPr>
            <p:spPr>
              <a:xfrm>
                <a:off x="4313075" y="3801350"/>
                <a:ext cx="158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4" extrusionOk="0">
                    <a:moveTo>
                      <a:pt x="320" y="1"/>
                    </a:moveTo>
                    <a:cubicBezTo>
                      <a:pt x="266" y="1"/>
                      <a:pt x="212" y="18"/>
                      <a:pt x="168" y="54"/>
                    </a:cubicBezTo>
                    <a:cubicBezTo>
                      <a:pt x="1" y="189"/>
                      <a:pt x="81" y="459"/>
                      <a:pt x="293" y="482"/>
                    </a:cubicBezTo>
                    <a:cubicBezTo>
                      <a:pt x="303" y="483"/>
                      <a:pt x="312" y="483"/>
                      <a:pt x="321" y="483"/>
                    </a:cubicBezTo>
                    <a:cubicBezTo>
                      <a:pt x="519" y="483"/>
                      <a:pt x="635" y="250"/>
                      <a:pt x="509" y="90"/>
                    </a:cubicBezTo>
                    <a:cubicBezTo>
                      <a:pt x="461" y="31"/>
                      <a:pt x="391" y="1"/>
                      <a:pt x="3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38"/>
              <p:cNvSpPr/>
              <p:nvPr/>
            </p:nvSpPr>
            <p:spPr>
              <a:xfrm>
                <a:off x="4299750" y="3784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10" y="0"/>
                    </a:moveTo>
                    <a:cubicBezTo>
                      <a:pt x="258" y="0"/>
                      <a:pt x="206" y="18"/>
                      <a:pt x="161" y="54"/>
                    </a:cubicBezTo>
                    <a:cubicBezTo>
                      <a:pt x="0" y="183"/>
                      <a:pt x="78" y="443"/>
                      <a:pt x="286" y="466"/>
                    </a:cubicBezTo>
                    <a:cubicBezTo>
                      <a:pt x="294" y="466"/>
                      <a:pt x="302" y="467"/>
                      <a:pt x="310" y="467"/>
                    </a:cubicBezTo>
                    <a:cubicBezTo>
                      <a:pt x="502" y="467"/>
                      <a:pt x="616" y="241"/>
                      <a:pt x="489" y="86"/>
                    </a:cubicBezTo>
                    <a:cubicBezTo>
                      <a:pt x="443" y="30"/>
                      <a:pt x="377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38"/>
              <p:cNvSpPr/>
              <p:nvPr/>
            </p:nvSpPr>
            <p:spPr>
              <a:xfrm>
                <a:off x="4286500" y="3768275"/>
                <a:ext cx="147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47" extrusionOk="0">
                    <a:moveTo>
                      <a:pt x="295" y="1"/>
                    </a:moveTo>
                    <a:cubicBezTo>
                      <a:pt x="246" y="1"/>
                      <a:pt x="196" y="17"/>
                      <a:pt x="154" y="50"/>
                    </a:cubicBezTo>
                    <a:cubicBezTo>
                      <a:pt x="0" y="175"/>
                      <a:pt x="74" y="426"/>
                      <a:pt x="273" y="445"/>
                    </a:cubicBezTo>
                    <a:cubicBezTo>
                      <a:pt x="282" y="446"/>
                      <a:pt x="291" y="447"/>
                      <a:pt x="300" y="447"/>
                    </a:cubicBezTo>
                    <a:cubicBezTo>
                      <a:pt x="480" y="447"/>
                      <a:pt x="589" y="229"/>
                      <a:pt x="469" y="82"/>
                    </a:cubicBezTo>
                    <a:cubicBezTo>
                      <a:pt x="425" y="29"/>
                      <a:pt x="360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38"/>
              <p:cNvSpPr/>
              <p:nvPr/>
            </p:nvSpPr>
            <p:spPr>
              <a:xfrm>
                <a:off x="4273225" y="3751725"/>
                <a:ext cx="141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1" extrusionOk="0">
                    <a:moveTo>
                      <a:pt x="284" y="1"/>
                    </a:moveTo>
                    <a:cubicBezTo>
                      <a:pt x="236" y="1"/>
                      <a:pt x="189" y="17"/>
                      <a:pt x="149" y="50"/>
                    </a:cubicBezTo>
                    <a:cubicBezTo>
                      <a:pt x="1" y="169"/>
                      <a:pt x="72" y="407"/>
                      <a:pt x="261" y="429"/>
                    </a:cubicBezTo>
                    <a:cubicBezTo>
                      <a:pt x="269" y="430"/>
                      <a:pt x="277" y="430"/>
                      <a:pt x="284" y="430"/>
                    </a:cubicBezTo>
                    <a:cubicBezTo>
                      <a:pt x="460" y="430"/>
                      <a:pt x="565" y="224"/>
                      <a:pt x="451" y="82"/>
                    </a:cubicBezTo>
                    <a:cubicBezTo>
                      <a:pt x="409" y="29"/>
                      <a:pt x="347" y="1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38"/>
              <p:cNvSpPr/>
              <p:nvPr/>
            </p:nvSpPr>
            <p:spPr>
              <a:xfrm>
                <a:off x="4259975" y="3735200"/>
                <a:ext cx="13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1" extrusionOk="0">
                    <a:moveTo>
                      <a:pt x="269" y="0"/>
                    </a:moveTo>
                    <a:cubicBezTo>
                      <a:pt x="224" y="0"/>
                      <a:pt x="179" y="15"/>
                      <a:pt x="142" y="46"/>
                    </a:cubicBezTo>
                    <a:cubicBezTo>
                      <a:pt x="1" y="161"/>
                      <a:pt x="68" y="390"/>
                      <a:pt x="248" y="409"/>
                    </a:cubicBezTo>
                    <a:cubicBezTo>
                      <a:pt x="256" y="410"/>
                      <a:pt x="264" y="410"/>
                      <a:pt x="272" y="410"/>
                    </a:cubicBezTo>
                    <a:cubicBezTo>
                      <a:pt x="441" y="410"/>
                      <a:pt x="539" y="213"/>
                      <a:pt x="428" y="78"/>
                    </a:cubicBezTo>
                    <a:cubicBezTo>
                      <a:pt x="388" y="27"/>
                      <a:pt x="32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38"/>
              <p:cNvSpPr/>
              <p:nvPr/>
            </p:nvSpPr>
            <p:spPr>
              <a:xfrm>
                <a:off x="4246725" y="3718700"/>
                <a:ext cx="128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89" extrusionOk="0">
                    <a:moveTo>
                      <a:pt x="257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3"/>
                      <a:pt x="65" y="371"/>
                      <a:pt x="238" y="388"/>
                    </a:cubicBezTo>
                    <a:cubicBezTo>
                      <a:pt x="246" y="388"/>
                      <a:pt x="253" y="389"/>
                      <a:pt x="261" y="389"/>
                    </a:cubicBezTo>
                    <a:cubicBezTo>
                      <a:pt x="418" y="389"/>
                      <a:pt x="513" y="201"/>
                      <a:pt x="408" y="73"/>
                    </a:cubicBezTo>
                    <a:cubicBezTo>
                      <a:pt x="370" y="25"/>
                      <a:pt x="314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38"/>
              <p:cNvSpPr/>
              <p:nvPr/>
            </p:nvSpPr>
            <p:spPr>
              <a:xfrm>
                <a:off x="4233375" y="3702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6" y="1"/>
                    </a:moveTo>
                    <a:cubicBezTo>
                      <a:pt x="205" y="1"/>
                      <a:pt x="164" y="14"/>
                      <a:pt x="129" y="41"/>
                    </a:cubicBezTo>
                    <a:cubicBezTo>
                      <a:pt x="1" y="147"/>
                      <a:pt x="62" y="356"/>
                      <a:pt x="229" y="372"/>
                    </a:cubicBezTo>
                    <a:cubicBezTo>
                      <a:pt x="236" y="373"/>
                      <a:pt x="242" y="373"/>
                      <a:pt x="248" y="373"/>
                    </a:cubicBezTo>
                    <a:cubicBezTo>
                      <a:pt x="401" y="373"/>
                      <a:pt x="492" y="194"/>
                      <a:pt x="393" y="70"/>
                    </a:cubicBezTo>
                    <a:cubicBezTo>
                      <a:pt x="356" y="24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38"/>
              <p:cNvSpPr/>
              <p:nvPr/>
            </p:nvSpPr>
            <p:spPr>
              <a:xfrm>
                <a:off x="4220125" y="3685625"/>
                <a:ext cx="116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3" extrusionOk="0">
                    <a:moveTo>
                      <a:pt x="234" y="1"/>
                    </a:moveTo>
                    <a:cubicBezTo>
                      <a:pt x="195" y="1"/>
                      <a:pt x="156" y="13"/>
                      <a:pt x="123" y="39"/>
                    </a:cubicBezTo>
                    <a:cubicBezTo>
                      <a:pt x="1" y="139"/>
                      <a:pt x="58" y="335"/>
                      <a:pt x="216" y="351"/>
                    </a:cubicBezTo>
                    <a:cubicBezTo>
                      <a:pt x="224" y="352"/>
                      <a:pt x="231" y="353"/>
                      <a:pt x="239" y="353"/>
                    </a:cubicBezTo>
                    <a:cubicBezTo>
                      <a:pt x="382" y="353"/>
                      <a:pt x="465" y="181"/>
                      <a:pt x="373" y="65"/>
                    </a:cubicBezTo>
                    <a:cubicBezTo>
                      <a:pt x="337" y="23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38"/>
              <p:cNvSpPr/>
              <p:nvPr/>
            </p:nvSpPr>
            <p:spPr>
              <a:xfrm>
                <a:off x="4206875" y="3669100"/>
                <a:ext cx="110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6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0" y="132"/>
                      <a:pt x="55" y="318"/>
                      <a:pt x="203" y="334"/>
                    </a:cubicBezTo>
                    <a:cubicBezTo>
                      <a:pt x="209" y="335"/>
                      <a:pt x="216" y="335"/>
                      <a:pt x="222" y="335"/>
                    </a:cubicBezTo>
                    <a:cubicBezTo>
                      <a:pt x="362" y="335"/>
                      <a:pt x="443" y="172"/>
                      <a:pt x="351" y="61"/>
                    </a:cubicBezTo>
                    <a:cubicBezTo>
                      <a:pt x="318" y="21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38"/>
              <p:cNvSpPr/>
              <p:nvPr/>
            </p:nvSpPr>
            <p:spPr>
              <a:xfrm>
                <a:off x="4193625" y="3652550"/>
                <a:ext cx="104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9" extrusionOk="0">
                    <a:moveTo>
                      <a:pt x="208" y="0"/>
                    </a:moveTo>
                    <a:cubicBezTo>
                      <a:pt x="173" y="0"/>
                      <a:pt x="138" y="12"/>
                      <a:pt x="109" y="35"/>
                    </a:cubicBezTo>
                    <a:cubicBezTo>
                      <a:pt x="0" y="125"/>
                      <a:pt x="51" y="302"/>
                      <a:pt x="193" y="318"/>
                    </a:cubicBezTo>
                    <a:cubicBezTo>
                      <a:pt x="198" y="318"/>
                      <a:pt x="204" y="319"/>
                      <a:pt x="209" y="319"/>
                    </a:cubicBezTo>
                    <a:cubicBezTo>
                      <a:pt x="341" y="319"/>
                      <a:pt x="418" y="166"/>
                      <a:pt x="331" y="61"/>
                    </a:cubicBezTo>
                    <a:cubicBezTo>
                      <a:pt x="300" y="21"/>
                      <a:pt x="254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38"/>
              <p:cNvSpPr/>
              <p:nvPr/>
            </p:nvSpPr>
            <p:spPr>
              <a:xfrm>
                <a:off x="4344250" y="3803375"/>
                <a:ext cx="166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502" extrusionOk="0">
                    <a:moveTo>
                      <a:pt x="333" y="1"/>
                    </a:moveTo>
                    <a:cubicBezTo>
                      <a:pt x="277" y="1"/>
                      <a:pt x="220" y="19"/>
                      <a:pt x="174" y="57"/>
                    </a:cubicBezTo>
                    <a:cubicBezTo>
                      <a:pt x="1" y="198"/>
                      <a:pt x="84" y="478"/>
                      <a:pt x="306" y="500"/>
                    </a:cubicBezTo>
                    <a:cubicBezTo>
                      <a:pt x="315" y="501"/>
                      <a:pt x="324" y="502"/>
                      <a:pt x="333" y="502"/>
                    </a:cubicBezTo>
                    <a:cubicBezTo>
                      <a:pt x="539" y="502"/>
                      <a:pt x="663" y="259"/>
                      <a:pt x="528" y="92"/>
                    </a:cubicBezTo>
                    <a:cubicBezTo>
                      <a:pt x="479" y="32"/>
                      <a:pt x="406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38"/>
              <p:cNvSpPr/>
              <p:nvPr/>
            </p:nvSpPr>
            <p:spPr>
              <a:xfrm>
                <a:off x="4331000" y="3786825"/>
                <a:ext cx="158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3" extrusionOk="0">
                    <a:moveTo>
                      <a:pt x="317" y="0"/>
                    </a:moveTo>
                    <a:cubicBezTo>
                      <a:pt x="265" y="0"/>
                      <a:pt x="212" y="18"/>
                      <a:pt x="168" y="54"/>
                    </a:cubicBezTo>
                    <a:cubicBezTo>
                      <a:pt x="1" y="189"/>
                      <a:pt x="81" y="458"/>
                      <a:pt x="293" y="481"/>
                    </a:cubicBezTo>
                    <a:cubicBezTo>
                      <a:pt x="302" y="482"/>
                      <a:pt x="311" y="482"/>
                      <a:pt x="320" y="482"/>
                    </a:cubicBezTo>
                    <a:cubicBezTo>
                      <a:pt x="516" y="482"/>
                      <a:pt x="634" y="249"/>
                      <a:pt x="505" y="92"/>
                    </a:cubicBezTo>
                    <a:cubicBezTo>
                      <a:pt x="457" y="31"/>
                      <a:pt x="387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38"/>
              <p:cNvSpPr/>
              <p:nvPr/>
            </p:nvSpPr>
            <p:spPr>
              <a:xfrm>
                <a:off x="4317675" y="3770325"/>
                <a:ext cx="153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65" extrusionOk="0">
                    <a:moveTo>
                      <a:pt x="306" y="0"/>
                    </a:moveTo>
                    <a:cubicBezTo>
                      <a:pt x="255" y="0"/>
                      <a:pt x="203" y="17"/>
                      <a:pt x="161" y="52"/>
                    </a:cubicBezTo>
                    <a:cubicBezTo>
                      <a:pt x="0" y="183"/>
                      <a:pt x="77" y="444"/>
                      <a:pt x="283" y="463"/>
                    </a:cubicBezTo>
                    <a:cubicBezTo>
                      <a:pt x="292" y="464"/>
                      <a:pt x="301" y="464"/>
                      <a:pt x="310" y="464"/>
                    </a:cubicBezTo>
                    <a:cubicBezTo>
                      <a:pt x="503" y="464"/>
                      <a:pt x="614" y="240"/>
                      <a:pt x="489" y="87"/>
                    </a:cubicBezTo>
                    <a:cubicBezTo>
                      <a:pt x="443" y="30"/>
                      <a:pt x="375" y="0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38"/>
              <p:cNvSpPr/>
              <p:nvPr/>
            </p:nvSpPr>
            <p:spPr>
              <a:xfrm>
                <a:off x="4304400" y="3753775"/>
                <a:ext cx="1477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48" extrusionOk="0">
                    <a:moveTo>
                      <a:pt x="296" y="0"/>
                    </a:moveTo>
                    <a:cubicBezTo>
                      <a:pt x="247" y="0"/>
                      <a:pt x="197" y="17"/>
                      <a:pt x="155" y="52"/>
                    </a:cubicBezTo>
                    <a:cubicBezTo>
                      <a:pt x="1" y="174"/>
                      <a:pt x="75" y="424"/>
                      <a:pt x="274" y="447"/>
                    </a:cubicBezTo>
                    <a:cubicBezTo>
                      <a:pt x="282" y="448"/>
                      <a:pt x="290" y="448"/>
                      <a:pt x="297" y="448"/>
                    </a:cubicBezTo>
                    <a:cubicBezTo>
                      <a:pt x="480" y="448"/>
                      <a:pt x="590" y="232"/>
                      <a:pt x="470" y="84"/>
                    </a:cubicBezTo>
                    <a:cubicBezTo>
                      <a:pt x="426" y="29"/>
                      <a:pt x="362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38"/>
              <p:cNvSpPr/>
              <p:nvPr/>
            </p:nvSpPr>
            <p:spPr>
              <a:xfrm>
                <a:off x="4291150" y="3737225"/>
                <a:ext cx="14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29" extrusionOk="0">
                    <a:moveTo>
                      <a:pt x="282" y="1"/>
                    </a:moveTo>
                    <a:cubicBezTo>
                      <a:pt x="235" y="1"/>
                      <a:pt x="187" y="16"/>
                      <a:pt x="148" y="48"/>
                    </a:cubicBezTo>
                    <a:cubicBezTo>
                      <a:pt x="1" y="167"/>
                      <a:pt x="71" y="408"/>
                      <a:pt x="261" y="427"/>
                    </a:cubicBezTo>
                    <a:cubicBezTo>
                      <a:pt x="269" y="428"/>
                      <a:pt x="276" y="429"/>
                      <a:pt x="284" y="429"/>
                    </a:cubicBezTo>
                    <a:cubicBezTo>
                      <a:pt x="457" y="429"/>
                      <a:pt x="561" y="222"/>
                      <a:pt x="447" y="80"/>
                    </a:cubicBezTo>
                    <a:cubicBezTo>
                      <a:pt x="405" y="28"/>
                      <a:pt x="34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38"/>
              <p:cNvSpPr/>
              <p:nvPr/>
            </p:nvSpPr>
            <p:spPr>
              <a:xfrm>
                <a:off x="4277900" y="372072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1"/>
                    </a:moveTo>
                    <a:cubicBezTo>
                      <a:pt x="225" y="1"/>
                      <a:pt x="179" y="16"/>
                      <a:pt x="142" y="46"/>
                    </a:cubicBezTo>
                    <a:cubicBezTo>
                      <a:pt x="0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1" y="407"/>
                    </a:cubicBezTo>
                    <a:cubicBezTo>
                      <a:pt x="440" y="407"/>
                      <a:pt x="538" y="210"/>
                      <a:pt x="428" y="75"/>
                    </a:cubicBezTo>
                    <a:cubicBezTo>
                      <a:pt x="388" y="26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38"/>
              <p:cNvSpPr/>
              <p:nvPr/>
            </p:nvSpPr>
            <p:spPr>
              <a:xfrm>
                <a:off x="4264625" y="3704150"/>
                <a:ext cx="12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93" extrusionOk="0">
                    <a:moveTo>
                      <a:pt x="257" y="1"/>
                    </a:moveTo>
                    <a:cubicBezTo>
                      <a:pt x="214" y="1"/>
                      <a:pt x="170" y="15"/>
                      <a:pt x="133" y="44"/>
                    </a:cubicBezTo>
                    <a:cubicBezTo>
                      <a:pt x="1" y="156"/>
                      <a:pt x="65" y="372"/>
                      <a:pt x="239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18" y="392"/>
                      <a:pt x="514" y="202"/>
                      <a:pt x="409" y="73"/>
                    </a:cubicBezTo>
                    <a:cubicBezTo>
                      <a:pt x="371" y="25"/>
                      <a:pt x="315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38"/>
              <p:cNvSpPr/>
              <p:nvPr/>
            </p:nvSpPr>
            <p:spPr>
              <a:xfrm>
                <a:off x="4251300" y="3687650"/>
                <a:ext cx="12275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2" extrusionOk="0">
                    <a:moveTo>
                      <a:pt x="247" y="1"/>
                    </a:moveTo>
                    <a:cubicBezTo>
                      <a:pt x="206" y="1"/>
                      <a:pt x="164" y="14"/>
                      <a:pt x="129" y="42"/>
                    </a:cubicBezTo>
                    <a:cubicBezTo>
                      <a:pt x="1" y="145"/>
                      <a:pt x="62" y="354"/>
                      <a:pt x="229" y="370"/>
                    </a:cubicBezTo>
                    <a:cubicBezTo>
                      <a:pt x="236" y="371"/>
                      <a:pt x="244" y="371"/>
                      <a:pt x="252" y="371"/>
                    </a:cubicBezTo>
                    <a:cubicBezTo>
                      <a:pt x="402" y="371"/>
                      <a:pt x="491" y="193"/>
                      <a:pt x="393" y="68"/>
                    </a:cubicBezTo>
                    <a:cubicBezTo>
                      <a:pt x="356" y="24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38"/>
              <p:cNvSpPr/>
              <p:nvPr/>
            </p:nvSpPr>
            <p:spPr>
              <a:xfrm>
                <a:off x="4238050" y="3671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4" y="1"/>
                    </a:moveTo>
                    <a:cubicBezTo>
                      <a:pt x="195" y="1"/>
                      <a:pt x="156" y="14"/>
                      <a:pt x="122" y="42"/>
                    </a:cubicBezTo>
                    <a:cubicBezTo>
                      <a:pt x="0" y="138"/>
                      <a:pt x="58" y="338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81" y="355"/>
                      <a:pt x="465" y="185"/>
                      <a:pt x="370" y="68"/>
                    </a:cubicBezTo>
                    <a:cubicBezTo>
                      <a:pt x="335" y="24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38"/>
              <p:cNvSpPr/>
              <p:nvPr/>
            </p:nvSpPr>
            <p:spPr>
              <a:xfrm>
                <a:off x="4224775" y="3654575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0"/>
                    </a:moveTo>
                    <a:cubicBezTo>
                      <a:pt x="185" y="0"/>
                      <a:pt x="147" y="13"/>
                      <a:pt x="117" y="38"/>
                    </a:cubicBezTo>
                    <a:cubicBezTo>
                      <a:pt x="1" y="131"/>
                      <a:pt x="56" y="321"/>
                      <a:pt x="203" y="333"/>
                    </a:cubicBezTo>
                    <a:cubicBezTo>
                      <a:pt x="210" y="334"/>
                      <a:pt x="216" y="334"/>
                      <a:pt x="223" y="334"/>
                    </a:cubicBezTo>
                    <a:cubicBezTo>
                      <a:pt x="359" y="334"/>
                      <a:pt x="440" y="174"/>
                      <a:pt x="351" y="63"/>
                    </a:cubicBezTo>
                    <a:cubicBezTo>
                      <a:pt x="318" y="22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38"/>
              <p:cNvSpPr/>
              <p:nvPr/>
            </p:nvSpPr>
            <p:spPr>
              <a:xfrm>
                <a:off x="4211525" y="3638075"/>
                <a:ext cx="1040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16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2"/>
                      <a:pt x="52" y="299"/>
                      <a:pt x="190" y="315"/>
                    </a:cubicBezTo>
                    <a:cubicBezTo>
                      <a:pt x="196" y="316"/>
                      <a:pt x="201" y="316"/>
                      <a:pt x="206" y="316"/>
                    </a:cubicBezTo>
                    <a:cubicBezTo>
                      <a:pt x="338" y="316"/>
                      <a:pt x="415" y="163"/>
                      <a:pt x="332" y="58"/>
                    </a:cubicBezTo>
                    <a:cubicBezTo>
                      <a:pt x="301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38"/>
              <p:cNvSpPr/>
              <p:nvPr/>
            </p:nvSpPr>
            <p:spPr>
              <a:xfrm>
                <a:off x="4348925" y="3772350"/>
                <a:ext cx="15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3" extrusionOk="0">
                    <a:moveTo>
                      <a:pt x="318" y="1"/>
                    </a:moveTo>
                    <a:cubicBezTo>
                      <a:pt x="265" y="1"/>
                      <a:pt x="211" y="18"/>
                      <a:pt x="167" y="54"/>
                    </a:cubicBezTo>
                    <a:cubicBezTo>
                      <a:pt x="0" y="192"/>
                      <a:pt x="81" y="459"/>
                      <a:pt x="293" y="482"/>
                    </a:cubicBezTo>
                    <a:cubicBezTo>
                      <a:pt x="302" y="482"/>
                      <a:pt x="311" y="483"/>
                      <a:pt x="320" y="483"/>
                    </a:cubicBezTo>
                    <a:cubicBezTo>
                      <a:pt x="519" y="483"/>
                      <a:pt x="637" y="253"/>
                      <a:pt x="508" y="93"/>
                    </a:cubicBezTo>
                    <a:cubicBezTo>
                      <a:pt x="460" y="32"/>
                      <a:pt x="389" y="1"/>
                      <a:pt x="3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38"/>
              <p:cNvSpPr/>
              <p:nvPr/>
            </p:nvSpPr>
            <p:spPr>
              <a:xfrm>
                <a:off x="4335575" y="3755800"/>
                <a:ext cx="154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67" extrusionOk="0">
                    <a:moveTo>
                      <a:pt x="309" y="0"/>
                    </a:moveTo>
                    <a:cubicBezTo>
                      <a:pt x="257" y="0"/>
                      <a:pt x="205" y="18"/>
                      <a:pt x="161" y="54"/>
                    </a:cubicBezTo>
                    <a:cubicBezTo>
                      <a:pt x="1" y="183"/>
                      <a:pt x="78" y="443"/>
                      <a:pt x="284" y="465"/>
                    </a:cubicBezTo>
                    <a:cubicBezTo>
                      <a:pt x="291" y="466"/>
                      <a:pt x="299" y="467"/>
                      <a:pt x="307" y="467"/>
                    </a:cubicBezTo>
                    <a:cubicBezTo>
                      <a:pt x="499" y="467"/>
                      <a:pt x="616" y="241"/>
                      <a:pt x="489" y="86"/>
                    </a:cubicBezTo>
                    <a:cubicBezTo>
                      <a:pt x="444" y="30"/>
                      <a:pt x="377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38"/>
              <p:cNvSpPr/>
              <p:nvPr/>
            </p:nvSpPr>
            <p:spPr>
              <a:xfrm>
                <a:off x="4322325" y="3739275"/>
                <a:ext cx="147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47" extrusionOk="0">
                    <a:moveTo>
                      <a:pt x="294" y="1"/>
                    </a:moveTo>
                    <a:cubicBezTo>
                      <a:pt x="245" y="1"/>
                      <a:pt x="196" y="17"/>
                      <a:pt x="155" y="50"/>
                    </a:cubicBezTo>
                    <a:cubicBezTo>
                      <a:pt x="0" y="175"/>
                      <a:pt x="74" y="426"/>
                      <a:pt x="270" y="445"/>
                    </a:cubicBezTo>
                    <a:cubicBezTo>
                      <a:pt x="280" y="446"/>
                      <a:pt x="288" y="447"/>
                      <a:pt x="297" y="447"/>
                    </a:cubicBezTo>
                    <a:cubicBezTo>
                      <a:pt x="481" y="447"/>
                      <a:pt x="589" y="229"/>
                      <a:pt x="470" y="82"/>
                    </a:cubicBezTo>
                    <a:cubicBezTo>
                      <a:pt x="424" y="29"/>
                      <a:pt x="359" y="1"/>
                      <a:pt x="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38"/>
              <p:cNvSpPr/>
              <p:nvPr/>
            </p:nvSpPr>
            <p:spPr>
              <a:xfrm>
                <a:off x="4309075" y="3722725"/>
                <a:ext cx="1410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31" extrusionOk="0">
                    <a:moveTo>
                      <a:pt x="281" y="1"/>
                    </a:moveTo>
                    <a:cubicBezTo>
                      <a:pt x="234" y="1"/>
                      <a:pt x="187" y="17"/>
                      <a:pt x="148" y="50"/>
                    </a:cubicBezTo>
                    <a:cubicBezTo>
                      <a:pt x="0" y="169"/>
                      <a:pt x="71" y="407"/>
                      <a:pt x="260" y="429"/>
                    </a:cubicBezTo>
                    <a:cubicBezTo>
                      <a:pt x="268" y="430"/>
                      <a:pt x="276" y="430"/>
                      <a:pt x="284" y="430"/>
                    </a:cubicBezTo>
                    <a:cubicBezTo>
                      <a:pt x="460" y="430"/>
                      <a:pt x="564" y="224"/>
                      <a:pt x="447" y="82"/>
                    </a:cubicBezTo>
                    <a:cubicBezTo>
                      <a:pt x="405" y="29"/>
                      <a:pt x="343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38"/>
              <p:cNvSpPr/>
              <p:nvPr/>
            </p:nvSpPr>
            <p:spPr>
              <a:xfrm>
                <a:off x="4295725" y="3706200"/>
                <a:ext cx="135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10" extrusionOk="0">
                    <a:moveTo>
                      <a:pt x="273" y="0"/>
                    </a:moveTo>
                    <a:cubicBezTo>
                      <a:pt x="228" y="0"/>
                      <a:pt x="183" y="15"/>
                      <a:pt x="145" y="46"/>
                    </a:cubicBezTo>
                    <a:cubicBezTo>
                      <a:pt x="1" y="161"/>
                      <a:pt x="71" y="389"/>
                      <a:pt x="251" y="409"/>
                    </a:cubicBezTo>
                    <a:cubicBezTo>
                      <a:pt x="259" y="410"/>
                      <a:pt x="267" y="410"/>
                      <a:pt x="274" y="410"/>
                    </a:cubicBezTo>
                    <a:cubicBezTo>
                      <a:pt x="441" y="410"/>
                      <a:pt x="542" y="213"/>
                      <a:pt x="431" y="78"/>
                    </a:cubicBezTo>
                    <a:cubicBezTo>
                      <a:pt x="391" y="26"/>
                      <a:pt x="332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38"/>
              <p:cNvSpPr/>
              <p:nvPr/>
            </p:nvSpPr>
            <p:spPr>
              <a:xfrm>
                <a:off x="4282475" y="3689700"/>
                <a:ext cx="129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9" extrusionOk="0">
                    <a:moveTo>
                      <a:pt x="259" y="0"/>
                    </a:moveTo>
                    <a:cubicBezTo>
                      <a:pt x="215" y="0"/>
                      <a:pt x="171" y="14"/>
                      <a:pt x="135" y="44"/>
                    </a:cubicBezTo>
                    <a:cubicBezTo>
                      <a:pt x="0" y="153"/>
                      <a:pt x="65" y="371"/>
                      <a:pt x="238" y="387"/>
                    </a:cubicBezTo>
                    <a:cubicBezTo>
                      <a:pt x="246" y="388"/>
                      <a:pt x="254" y="389"/>
                      <a:pt x="262" y="389"/>
                    </a:cubicBezTo>
                    <a:cubicBezTo>
                      <a:pt x="421" y="389"/>
                      <a:pt x="516" y="201"/>
                      <a:pt x="412" y="72"/>
                    </a:cubicBezTo>
                    <a:cubicBezTo>
                      <a:pt x="373" y="25"/>
                      <a:pt x="31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38"/>
              <p:cNvSpPr/>
              <p:nvPr/>
            </p:nvSpPr>
            <p:spPr>
              <a:xfrm>
                <a:off x="4269225" y="3673125"/>
                <a:ext cx="12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7"/>
                      <a:pt x="61" y="356"/>
                      <a:pt x="225" y="372"/>
                    </a:cubicBezTo>
                    <a:cubicBezTo>
                      <a:pt x="232" y="373"/>
                      <a:pt x="238" y="373"/>
                      <a:pt x="245" y="373"/>
                    </a:cubicBezTo>
                    <a:cubicBezTo>
                      <a:pt x="400" y="373"/>
                      <a:pt x="491" y="194"/>
                      <a:pt x="392" y="70"/>
                    </a:cubicBezTo>
                    <a:cubicBezTo>
                      <a:pt x="354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38"/>
              <p:cNvSpPr/>
              <p:nvPr/>
            </p:nvSpPr>
            <p:spPr>
              <a:xfrm>
                <a:off x="4255875" y="3656625"/>
                <a:ext cx="11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53" extrusionOk="0">
                    <a:moveTo>
                      <a:pt x="235" y="0"/>
                    </a:moveTo>
                    <a:cubicBezTo>
                      <a:pt x="196" y="0"/>
                      <a:pt x="156" y="13"/>
                      <a:pt x="123" y="39"/>
                    </a:cubicBezTo>
                    <a:cubicBezTo>
                      <a:pt x="1" y="139"/>
                      <a:pt x="62" y="335"/>
                      <a:pt x="216" y="351"/>
                    </a:cubicBezTo>
                    <a:cubicBezTo>
                      <a:pt x="224" y="352"/>
                      <a:pt x="231" y="352"/>
                      <a:pt x="239" y="352"/>
                    </a:cubicBezTo>
                    <a:cubicBezTo>
                      <a:pt x="383" y="352"/>
                      <a:pt x="468" y="181"/>
                      <a:pt x="373" y="65"/>
                    </a:cubicBezTo>
                    <a:cubicBezTo>
                      <a:pt x="339" y="23"/>
                      <a:pt x="287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38"/>
              <p:cNvSpPr/>
              <p:nvPr/>
            </p:nvSpPr>
            <p:spPr>
              <a:xfrm>
                <a:off x="4242700" y="3640100"/>
                <a:ext cx="11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35" extrusionOk="0">
                    <a:moveTo>
                      <a:pt x="222" y="1"/>
                    </a:moveTo>
                    <a:cubicBezTo>
                      <a:pt x="185" y="1"/>
                      <a:pt x="147" y="13"/>
                      <a:pt x="116" y="38"/>
                    </a:cubicBezTo>
                    <a:cubicBezTo>
                      <a:pt x="1" y="131"/>
                      <a:pt x="55" y="318"/>
                      <a:pt x="203" y="334"/>
                    </a:cubicBezTo>
                    <a:cubicBezTo>
                      <a:pt x="210" y="335"/>
                      <a:pt x="216" y="335"/>
                      <a:pt x="222" y="335"/>
                    </a:cubicBezTo>
                    <a:cubicBezTo>
                      <a:pt x="359" y="335"/>
                      <a:pt x="440" y="171"/>
                      <a:pt x="351" y="61"/>
                    </a:cubicBezTo>
                    <a:cubicBezTo>
                      <a:pt x="318" y="21"/>
                      <a:pt x="271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38"/>
              <p:cNvSpPr/>
              <p:nvPr/>
            </p:nvSpPr>
            <p:spPr>
              <a:xfrm>
                <a:off x="4229375" y="362352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2" y="1"/>
                    </a:moveTo>
                    <a:cubicBezTo>
                      <a:pt x="176" y="1"/>
                      <a:pt x="140" y="12"/>
                      <a:pt x="109" y="36"/>
                    </a:cubicBezTo>
                    <a:cubicBezTo>
                      <a:pt x="0" y="123"/>
                      <a:pt x="52" y="300"/>
                      <a:pt x="193" y="316"/>
                    </a:cubicBezTo>
                    <a:cubicBezTo>
                      <a:pt x="199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4" y="58"/>
                    </a:cubicBezTo>
                    <a:cubicBezTo>
                      <a:pt x="303" y="20"/>
                      <a:pt x="258" y="1"/>
                      <a:pt x="2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38"/>
              <p:cNvSpPr/>
              <p:nvPr/>
            </p:nvSpPr>
            <p:spPr>
              <a:xfrm>
                <a:off x="4340250" y="3724750"/>
                <a:ext cx="1467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49" extrusionOk="0">
                    <a:moveTo>
                      <a:pt x="295" y="1"/>
                    </a:moveTo>
                    <a:cubicBezTo>
                      <a:pt x="246" y="1"/>
                      <a:pt x="196" y="18"/>
                      <a:pt x="154" y="52"/>
                    </a:cubicBezTo>
                    <a:cubicBezTo>
                      <a:pt x="0" y="174"/>
                      <a:pt x="74" y="425"/>
                      <a:pt x="270" y="448"/>
                    </a:cubicBezTo>
                    <a:cubicBezTo>
                      <a:pt x="278" y="448"/>
                      <a:pt x="286" y="449"/>
                      <a:pt x="294" y="449"/>
                    </a:cubicBezTo>
                    <a:cubicBezTo>
                      <a:pt x="479" y="449"/>
                      <a:pt x="587" y="233"/>
                      <a:pt x="469" y="84"/>
                    </a:cubicBezTo>
                    <a:cubicBezTo>
                      <a:pt x="424" y="30"/>
                      <a:pt x="359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38"/>
              <p:cNvSpPr/>
              <p:nvPr/>
            </p:nvSpPr>
            <p:spPr>
              <a:xfrm>
                <a:off x="4326975" y="3708225"/>
                <a:ext cx="140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29" extrusionOk="0">
                    <a:moveTo>
                      <a:pt x="282" y="0"/>
                    </a:moveTo>
                    <a:cubicBezTo>
                      <a:pt x="235" y="0"/>
                      <a:pt x="188" y="16"/>
                      <a:pt x="149" y="48"/>
                    </a:cubicBezTo>
                    <a:cubicBezTo>
                      <a:pt x="1" y="167"/>
                      <a:pt x="72" y="408"/>
                      <a:pt x="258" y="427"/>
                    </a:cubicBezTo>
                    <a:cubicBezTo>
                      <a:pt x="266" y="428"/>
                      <a:pt x="274" y="429"/>
                      <a:pt x="281" y="429"/>
                    </a:cubicBezTo>
                    <a:cubicBezTo>
                      <a:pt x="457" y="429"/>
                      <a:pt x="562" y="222"/>
                      <a:pt x="448" y="80"/>
                    </a:cubicBezTo>
                    <a:cubicBezTo>
                      <a:pt x="406" y="27"/>
                      <a:pt x="344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38"/>
              <p:cNvSpPr/>
              <p:nvPr/>
            </p:nvSpPr>
            <p:spPr>
              <a:xfrm>
                <a:off x="4313725" y="3691725"/>
                <a:ext cx="134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08" extrusionOk="0">
                    <a:moveTo>
                      <a:pt x="270" y="0"/>
                    </a:moveTo>
                    <a:cubicBezTo>
                      <a:pt x="225" y="0"/>
                      <a:pt x="180" y="15"/>
                      <a:pt x="142" y="46"/>
                    </a:cubicBezTo>
                    <a:cubicBezTo>
                      <a:pt x="1" y="159"/>
                      <a:pt x="68" y="390"/>
                      <a:pt x="248" y="406"/>
                    </a:cubicBezTo>
                    <a:cubicBezTo>
                      <a:pt x="256" y="407"/>
                      <a:pt x="264" y="407"/>
                      <a:pt x="272" y="407"/>
                    </a:cubicBezTo>
                    <a:cubicBezTo>
                      <a:pt x="441" y="407"/>
                      <a:pt x="539" y="210"/>
                      <a:pt x="428" y="75"/>
                    </a:cubicBezTo>
                    <a:cubicBezTo>
                      <a:pt x="388" y="26"/>
                      <a:pt x="329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38"/>
              <p:cNvSpPr/>
              <p:nvPr/>
            </p:nvSpPr>
            <p:spPr>
              <a:xfrm>
                <a:off x="4300400" y="3675150"/>
                <a:ext cx="129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93" extrusionOk="0">
                    <a:moveTo>
                      <a:pt x="257" y="1"/>
                    </a:moveTo>
                    <a:cubicBezTo>
                      <a:pt x="214" y="1"/>
                      <a:pt x="171" y="15"/>
                      <a:pt x="135" y="44"/>
                    </a:cubicBezTo>
                    <a:cubicBezTo>
                      <a:pt x="0" y="156"/>
                      <a:pt x="64" y="372"/>
                      <a:pt x="238" y="391"/>
                    </a:cubicBezTo>
                    <a:cubicBezTo>
                      <a:pt x="246" y="392"/>
                      <a:pt x="253" y="392"/>
                      <a:pt x="261" y="392"/>
                    </a:cubicBezTo>
                    <a:cubicBezTo>
                      <a:pt x="421" y="392"/>
                      <a:pt x="516" y="202"/>
                      <a:pt x="411" y="73"/>
                    </a:cubicBezTo>
                    <a:cubicBezTo>
                      <a:pt x="371" y="25"/>
                      <a:pt x="314" y="1"/>
                      <a:pt x="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38"/>
              <p:cNvSpPr/>
              <p:nvPr/>
            </p:nvSpPr>
            <p:spPr>
              <a:xfrm>
                <a:off x="4287125" y="365865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5" y="1"/>
                    </a:moveTo>
                    <a:cubicBezTo>
                      <a:pt x="205" y="1"/>
                      <a:pt x="164" y="14"/>
                      <a:pt x="129" y="42"/>
                    </a:cubicBezTo>
                    <a:cubicBezTo>
                      <a:pt x="1" y="145"/>
                      <a:pt x="62" y="354"/>
                      <a:pt x="226" y="370"/>
                    </a:cubicBezTo>
                    <a:cubicBezTo>
                      <a:pt x="234" y="371"/>
                      <a:pt x="241" y="371"/>
                      <a:pt x="249" y="371"/>
                    </a:cubicBezTo>
                    <a:cubicBezTo>
                      <a:pt x="399" y="371"/>
                      <a:pt x="491" y="193"/>
                      <a:pt x="390" y="71"/>
                    </a:cubicBezTo>
                    <a:cubicBezTo>
                      <a:pt x="353" y="25"/>
                      <a:pt x="299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38"/>
              <p:cNvSpPr/>
              <p:nvPr/>
            </p:nvSpPr>
            <p:spPr>
              <a:xfrm>
                <a:off x="4273875" y="3642100"/>
                <a:ext cx="1165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5" extrusionOk="0">
                    <a:moveTo>
                      <a:pt x="231" y="0"/>
                    </a:moveTo>
                    <a:cubicBezTo>
                      <a:pt x="192" y="0"/>
                      <a:pt x="154" y="13"/>
                      <a:pt x="123" y="39"/>
                    </a:cubicBezTo>
                    <a:cubicBezTo>
                      <a:pt x="1" y="138"/>
                      <a:pt x="58" y="337"/>
                      <a:pt x="216" y="354"/>
                    </a:cubicBezTo>
                    <a:cubicBezTo>
                      <a:pt x="222" y="354"/>
                      <a:pt x="229" y="355"/>
                      <a:pt x="235" y="355"/>
                    </a:cubicBezTo>
                    <a:cubicBezTo>
                      <a:pt x="378" y="355"/>
                      <a:pt x="466" y="184"/>
                      <a:pt x="370" y="68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38"/>
              <p:cNvSpPr/>
              <p:nvPr/>
            </p:nvSpPr>
            <p:spPr>
              <a:xfrm>
                <a:off x="4260550" y="3625575"/>
                <a:ext cx="11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5" extrusionOk="0">
                    <a:moveTo>
                      <a:pt x="224" y="0"/>
                    </a:moveTo>
                    <a:cubicBezTo>
                      <a:pt x="187" y="0"/>
                      <a:pt x="150" y="13"/>
                      <a:pt x="119" y="38"/>
                    </a:cubicBezTo>
                    <a:cubicBezTo>
                      <a:pt x="0" y="131"/>
                      <a:pt x="58" y="320"/>
                      <a:pt x="206" y="333"/>
                    </a:cubicBezTo>
                    <a:cubicBezTo>
                      <a:pt x="212" y="334"/>
                      <a:pt x="219" y="334"/>
                      <a:pt x="225" y="334"/>
                    </a:cubicBezTo>
                    <a:cubicBezTo>
                      <a:pt x="361" y="334"/>
                      <a:pt x="443" y="174"/>
                      <a:pt x="354" y="63"/>
                    </a:cubicBezTo>
                    <a:cubicBezTo>
                      <a:pt x="321" y="21"/>
                      <a:pt x="273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38"/>
              <p:cNvSpPr/>
              <p:nvPr/>
            </p:nvSpPr>
            <p:spPr>
              <a:xfrm>
                <a:off x="4247275" y="3609075"/>
                <a:ext cx="1047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16" extrusionOk="0">
                    <a:moveTo>
                      <a:pt x="210" y="0"/>
                    </a:moveTo>
                    <a:cubicBezTo>
                      <a:pt x="175" y="0"/>
                      <a:pt x="139" y="12"/>
                      <a:pt x="110" y="36"/>
                    </a:cubicBezTo>
                    <a:cubicBezTo>
                      <a:pt x="1" y="122"/>
                      <a:pt x="55" y="299"/>
                      <a:pt x="194" y="315"/>
                    </a:cubicBezTo>
                    <a:cubicBezTo>
                      <a:pt x="199" y="316"/>
                      <a:pt x="204" y="316"/>
                      <a:pt x="210" y="316"/>
                    </a:cubicBezTo>
                    <a:cubicBezTo>
                      <a:pt x="341" y="316"/>
                      <a:pt x="418" y="163"/>
                      <a:pt x="332" y="58"/>
                    </a:cubicBezTo>
                    <a:cubicBezTo>
                      <a:pt x="301" y="20"/>
                      <a:pt x="256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38"/>
              <p:cNvSpPr/>
              <p:nvPr/>
            </p:nvSpPr>
            <p:spPr>
              <a:xfrm>
                <a:off x="4344825" y="3693725"/>
                <a:ext cx="141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31" extrusionOk="0">
                    <a:moveTo>
                      <a:pt x="283" y="1"/>
                    </a:moveTo>
                    <a:cubicBezTo>
                      <a:pt x="236" y="1"/>
                      <a:pt x="188" y="16"/>
                      <a:pt x="148" y="50"/>
                    </a:cubicBezTo>
                    <a:cubicBezTo>
                      <a:pt x="0" y="169"/>
                      <a:pt x="71" y="406"/>
                      <a:pt x="261" y="429"/>
                    </a:cubicBezTo>
                    <a:cubicBezTo>
                      <a:pt x="269" y="430"/>
                      <a:pt x="276" y="430"/>
                      <a:pt x="284" y="430"/>
                    </a:cubicBezTo>
                    <a:cubicBezTo>
                      <a:pt x="460" y="430"/>
                      <a:pt x="564" y="223"/>
                      <a:pt x="450" y="82"/>
                    </a:cubicBezTo>
                    <a:cubicBezTo>
                      <a:pt x="408" y="29"/>
                      <a:pt x="346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38"/>
              <p:cNvSpPr/>
              <p:nvPr/>
            </p:nvSpPr>
            <p:spPr>
              <a:xfrm>
                <a:off x="4331575" y="3677200"/>
                <a:ext cx="1347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10" extrusionOk="0">
                    <a:moveTo>
                      <a:pt x="270" y="0"/>
                    </a:moveTo>
                    <a:cubicBezTo>
                      <a:pt x="224" y="0"/>
                      <a:pt x="179" y="15"/>
                      <a:pt x="141" y="45"/>
                    </a:cubicBezTo>
                    <a:cubicBezTo>
                      <a:pt x="0" y="161"/>
                      <a:pt x="68" y="389"/>
                      <a:pt x="251" y="409"/>
                    </a:cubicBezTo>
                    <a:cubicBezTo>
                      <a:pt x="259" y="409"/>
                      <a:pt x="266" y="410"/>
                      <a:pt x="274" y="410"/>
                    </a:cubicBezTo>
                    <a:cubicBezTo>
                      <a:pt x="440" y="410"/>
                      <a:pt x="538" y="213"/>
                      <a:pt x="431" y="78"/>
                    </a:cubicBezTo>
                    <a:cubicBezTo>
                      <a:pt x="390" y="26"/>
                      <a:pt x="330" y="0"/>
                      <a:pt x="2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38"/>
              <p:cNvSpPr/>
              <p:nvPr/>
            </p:nvSpPr>
            <p:spPr>
              <a:xfrm>
                <a:off x="4318300" y="3660700"/>
                <a:ext cx="128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389" extrusionOk="0">
                    <a:moveTo>
                      <a:pt x="258" y="0"/>
                    </a:moveTo>
                    <a:cubicBezTo>
                      <a:pt x="215" y="0"/>
                      <a:pt x="172" y="14"/>
                      <a:pt x="136" y="43"/>
                    </a:cubicBezTo>
                    <a:cubicBezTo>
                      <a:pt x="1" y="153"/>
                      <a:pt x="65" y="371"/>
                      <a:pt x="239" y="387"/>
                    </a:cubicBezTo>
                    <a:cubicBezTo>
                      <a:pt x="246" y="388"/>
                      <a:pt x="254" y="389"/>
                      <a:pt x="262" y="389"/>
                    </a:cubicBezTo>
                    <a:cubicBezTo>
                      <a:pt x="421" y="389"/>
                      <a:pt x="513" y="201"/>
                      <a:pt x="409" y="72"/>
                    </a:cubicBezTo>
                    <a:cubicBezTo>
                      <a:pt x="371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38"/>
              <p:cNvSpPr/>
              <p:nvPr/>
            </p:nvSpPr>
            <p:spPr>
              <a:xfrm>
                <a:off x="4305050" y="3644125"/>
                <a:ext cx="1230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4" extrusionOk="0">
                    <a:moveTo>
                      <a:pt x="245" y="0"/>
                    </a:moveTo>
                    <a:cubicBezTo>
                      <a:pt x="204" y="0"/>
                      <a:pt x="163" y="14"/>
                      <a:pt x="129" y="41"/>
                    </a:cubicBezTo>
                    <a:cubicBezTo>
                      <a:pt x="0" y="147"/>
                      <a:pt x="62" y="356"/>
                      <a:pt x="225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3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38"/>
              <p:cNvSpPr/>
              <p:nvPr/>
            </p:nvSpPr>
            <p:spPr>
              <a:xfrm>
                <a:off x="4291800" y="3627625"/>
                <a:ext cx="115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2" extrusionOk="0">
                    <a:moveTo>
                      <a:pt x="231" y="0"/>
                    </a:moveTo>
                    <a:cubicBezTo>
                      <a:pt x="192" y="0"/>
                      <a:pt x="152" y="13"/>
                      <a:pt x="119" y="39"/>
                    </a:cubicBezTo>
                    <a:cubicBezTo>
                      <a:pt x="0" y="139"/>
                      <a:pt x="58" y="335"/>
                      <a:pt x="212" y="351"/>
                    </a:cubicBezTo>
                    <a:cubicBezTo>
                      <a:pt x="219" y="352"/>
                      <a:pt x="225" y="352"/>
                      <a:pt x="232" y="352"/>
                    </a:cubicBezTo>
                    <a:cubicBezTo>
                      <a:pt x="378" y="352"/>
                      <a:pt x="462" y="182"/>
                      <a:pt x="370" y="65"/>
                    </a:cubicBezTo>
                    <a:cubicBezTo>
                      <a:pt x="335" y="23"/>
                      <a:pt x="283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38"/>
              <p:cNvSpPr/>
              <p:nvPr/>
            </p:nvSpPr>
            <p:spPr>
              <a:xfrm>
                <a:off x="4278450" y="3611100"/>
                <a:ext cx="111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35" extrusionOk="0">
                    <a:moveTo>
                      <a:pt x="226" y="0"/>
                    </a:moveTo>
                    <a:cubicBezTo>
                      <a:pt x="188" y="0"/>
                      <a:pt x="151" y="13"/>
                      <a:pt x="120" y="38"/>
                    </a:cubicBezTo>
                    <a:cubicBezTo>
                      <a:pt x="1" y="131"/>
                      <a:pt x="59" y="318"/>
                      <a:pt x="206" y="334"/>
                    </a:cubicBezTo>
                    <a:cubicBezTo>
                      <a:pt x="213" y="334"/>
                      <a:pt x="219" y="335"/>
                      <a:pt x="225" y="335"/>
                    </a:cubicBezTo>
                    <a:cubicBezTo>
                      <a:pt x="362" y="335"/>
                      <a:pt x="443" y="171"/>
                      <a:pt x="354" y="61"/>
                    </a:cubicBezTo>
                    <a:cubicBezTo>
                      <a:pt x="322" y="21"/>
                      <a:pt x="274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38"/>
              <p:cNvSpPr/>
              <p:nvPr/>
            </p:nvSpPr>
            <p:spPr>
              <a:xfrm>
                <a:off x="4265200" y="3594525"/>
                <a:ext cx="104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7" extrusionOk="0">
                    <a:moveTo>
                      <a:pt x="210" y="1"/>
                    </a:moveTo>
                    <a:cubicBezTo>
                      <a:pt x="174" y="1"/>
                      <a:pt x="139" y="12"/>
                      <a:pt x="110" y="36"/>
                    </a:cubicBezTo>
                    <a:cubicBezTo>
                      <a:pt x="0" y="126"/>
                      <a:pt x="52" y="303"/>
                      <a:pt x="193" y="315"/>
                    </a:cubicBezTo>
                    <a:cubicBezTo>
                      <a:pt x="200" y="316"/>
                      <a:pt x="206" y="317"/>
                      <a:pt x="212" y="317"/>
                    </a:cubicBezTo>
                    <a:cubicBezTo>
                      <a:pt x="342" y="317"/>
                      <a:pt x="417" y="163"/>
                      <a:pt x="331" y="58"/>
                    </a:cubicBezTo>
                    <a:cubicBezTo>
                      <a:pt x="301" y="20"/>
                      <a:pt x="255" y="1"/>
                      <a:pt x="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38"/>
              <p:cNvSpPr/>
              <p:nvPr/>
            </p:nvSpPr>
            <p:spPr>
              <a:xfrm>
                <a:off x="4336225" y="3646150"/>
                <a:ext cx="12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93" extrusionOk="0">
                    <a:moveTo>
                      <a:pt x="258" y="0"/>
                    </a:moveTo>
                    <a:cubicBezTo>
                      <a:pt x="215" y="0"/>
                      <a:pt x="171" y="15"/>
                      <a:pt x="135" y="44"/>
                    </a:cubicBezTo>
                    <a:cubicBezTo>
                      <a:pt x="0" y="156"/>
                      <a:pt x="65" y="371"/>
                      <a:pt x="238" y="391"/>
                    </a:cubicBezTo>
                    <a:cubicBezTo>
                      <a:pt x="246" y="392"/>
                      <a:pt x="254" y="392"/>
                      <a:pt x="261" y="392"/>
                    </a:cubicBezTo>
                    <a:cubicBezTo>
                      <a:pt x="421" y="392"/>
                      <a:pt x="513" y="202"/>
                      <a:pt x="409" y="73"/>
                    </a:cubicBezTo>
                    <a:cubicBezTo>
                      <a:pt x="370" y="25"/>
                      <a:pt x="314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38"/>
              <p:cNvSpPr/>
              <p:nvPr/>
            </p:nvSpPr>
            <p:spPr>
              <a:xfrm>
                <a:off x="4322875" y="3629650"/>
                <a:ext cx="122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71" extrusionOk="0">
                    <a:moveTo>
                      <a:pt x="247" y="1"/>
                    </a:moveTo>
                    <a:cubicBezTo>
                      <a:pt x="206" y="1"/>
                      <a:pt x="166" y="14"/>
                      <a:pt x="133" y="42"/>
                    </a:cubicBezTo>
                    <a:cubicBezTo>
                      <a:pt x="1" y="145"/>
                      <a:pt x="62" y="353"/>
                      <a:pt x="229" y="369"/>
                    </a:cubicBezTo>
                    <a:cubicBezTo>
                      <a:pt x="237" y="370"/>
                      <a:pt x="245" y="371"/>
                      <a:pt x="252" y="371"/>
                    </a:cubicBezTo>
                    <a:cubicBezTo>
                      <a:pt x="402" y="371"/>
                      <a:pt x="491" y="193"/>
                      <a:pt x="393" y="71"/>
                    </a:cubicBezTo>
                    <a:cubicBezTo>
                      <a:pt x="356" y="25"/>
                      <a:pt x="302" y="1"/>
                      <a:pt x="2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38"/>
              <p:cNvSpPr/>
              <p:nvPr/>
            </p:nvSpPr>
            <p:spPr>
              <a:xfrm>
                <a:off x="4309625" y="3613075"/>
                <a:ext cx="116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6" extrusionOk="0">
                    <a:moveTo>
                      <a:pt x="234" y="1"/>
                    </a:moveTo>
                    <a:cubicBezTo>
                      <a:pt x="195" y="1"/>
                      <a:pt x="156" y="13"/>
                      <a:pt x="123" y="39"/>
                    </a:cubicBezTo>
                    <a:cubicBezTo>
                      <a:pt x="1" y="139"/>
                      <a:pt x="59" y="338"/>
                      <a:pt x="216" y="354"/>
                    </a:cubicBezTo>
                    <a:cubicBezTo>
                      <a:pt x="223" y="355"/>
                      <a:pt x="229" y="355"/>
                      <a:pt x="236" y="355"/>
                    </a:cubicBezTo>
                    <a:cubicBezTo>
                      <a:pt x="381" y="355"/>
                      <a:pt x="466" y="185"/>
                      <a:pt x="373" y="68"/>
                    </a:cubicBezTo>
                    <a:cubicBezTo>
                      <a:pt x="338" y="24"/>
                      <a:pt x="286" y="1"/>
                      <a:pt x="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38"/>
              <p:cNvSpPr/>
              <p:nvPr/>
            </p:nvSpPr>
            <p:spPr>
              <a:xfrm>
                <a:off x="4296375" y="3596550"/>
                <a:ext cx="110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336" extrusionOk="0">
                    <a:moveTo>
                      <a:pt x="221" y="1"/>
                    </a:moveTo>
                    <a:cubicBezTo>
                      <a:pt x="184" y="1"/>
                      <a:pt x="147" y="13"/>
                      <a:pt x="116" y="38"/>
                    </a:cubicBezTo>
                    <a:cubicBezTo>
                      <a:pt x="0" y="132"/>
                      <a:pt x="55" y="321"/>
                      <a:pt x="206" y="334"/>
                    </a:cubicBezTo>
                    <a:cubicBezTo>
                      <a:pt x="213" y="335"/>
                      <a:pt x="219" y="335"/>
                      <a:pt x="225" y="335"/>
                    </a:cubicBezTo>
                    <a:cubicBezTo>
                      <a:pt x="362" y="335"/>
                      <a:pt x="443" y="175"/>
                      <a:pt x="351" y="64"/>
                    </a:cubicBezTo>
                    <a:cubicBezTo>
                      <a:pt x="318" y="22"/>
                      <a:pt x="270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38"/>
              <p:cNvSpPr/>
              <p:nvPr/>
            </p:nvSpPr>
            <p:spPr>
              <a:xfrm>
                <a:off x="4283125" y="3580075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9" y="0"/>
                    </a:moveTo>
                    <a:cubicBezTo>
                      <a:pt x="174" y="0"/>
                      <a:pt x="139" y="12"/>
                      <a:pt x="109" y="35"/>
                    </a:cubicBezTo>
                    <a:cubicBezTo>
                      <a:pt x="0" y="122"/>
                      <a:pt x="52" y="299"/>
                      <a:pt x="193" y="315"/>
                    </a:cubicBezTo>
                    <a:cubicBezTo>
                      <a:pt x="198" y="315"/>
                      <a:pt x="203" y="316"/>
                      <a:pt x="208" y="316"/>
                    </a:cubicBezTo>
                    <a:cubicBezTo>
                      <a:pt x="338" y="316"/>
                      <a:pt x="418" y="163"/>
                      <a:pt x="331" y="58"/>
                    </a:cubicBezTo>
                    <a:cubicBezTo>
                      <a:pt x="300" y="20"/>
                      <a:pt x="255" y="0"/>
                      <a:pt x="2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38"/>
              <p:cNvSpPr/>
              <p:nvPr/>
            </p:nvSpPr>
            <p:spPr>
              <a:xfrm>
                <a:off x="4340800" y="3615125"/>
                <a:ext cx="12300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73" extrusionOk="0">
                    <a:moveTo>
                      <a:pt x="245" y="0"/>
                    </a:moveTo>
                    <a:cubicBezTo>
                      <a:pt x="204" y="0"/>
                      <a:pt x="164" y="13"/>
                      <a:pt x="129" y="41"/>
                    </a:cubicBezTo>
                    <a:cubicBezTo>
                      <a:pt x="1" y="147"/>
                      <a:pt x="62" y="356"/>
                      <a:pt x="226" y="372"/>
                    </a:cubicBezTo>
                    <a:cubicBezTo>
                      <a:pt x="232" y="373"/>
                      <a:pt x="239" y="373"/>
                      <a:pt x="245" y="373"/>
                    </a:cubicBezTo>
                    <a:cubicBezTo>
                      <a:pt x="398" y="373"/>
                      <a:pt x="491" y="193"/>
                      <a:pt x="389" y="70"/>
                    </a:cubicBezTo>
                    <a:cubicBezTo>
                      <a:pt x="353" y="24"/>
                      <a:pt x="299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38"/>
              <p:cNvSpPr/>
              <p:nvPr/>
            </p:nvSpPr>
            <p:spPr>
              <a:xfrm>
                <a:off x="4327550" y="3598625"/>
                <a:ext cx="116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2" extrusionOk="0">
                    <a:moveTo>
                      <a:pt x="233" y="0"/>
                    </a:moveTo>
                    <a:cubicBezTo>
                      <a:pt x="195" y="0"/>
                      <a:pt x="156" y="13"/>
                      <a:pt x="122" y="39"/>
                    </a:cubicBezTo>
                    <a:cubicBezTo>
                      <a:pt x="0" y="139"/>
                      <a:pt x="58" y="335"/>
                      <a:pt x="216" y="351"/>
                    </a:cubicBezTo>
                    <a:cubicBezTo>
                      <a:pt x="222" y="351"/>
                      <a:pt x="229" y="352"/>
                      <a:pt x="235" y="352"/>
                    </a:cubicBezTo>
                    <a:cubicBezTo>
                      <a:pt x="381" y="352"/>
                      <a:pt x="465" y="182"/>
                      <a:pt x="370" y="65"/>
                    </a:cubicBezTo>
                    <a:cubicBezTo>
                      <a:pt x="335" y="22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38"/>
              <p:cNvSpPr/>
              <p:nvPr/>
            </p:nvSpPr>
            <p:spPr>
              <a:xfrm>
                <a:off x="4314300" y="3582100"/>
                <a:ext cx="110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35" extrusionOk="0">
                    <a:moveTo>
                      <a:pt x="222" y="0"/>
                    </a:moveTo>
                    <a:cubicBezTo>
                      <a:pt x="184" y="0"/>
                      <a:pt x="147" y="13"/>
                      <a:pt x="116" y="38"/>
                    </a:cubicBezTo>
                    <a:cubicBezTo>
                      <a:pt x="0" y="131"/>
                      <a:pt x="55" y="318"/>
                      <a:pt x="203" y="334"/>
                    </a:cubicBezTo>
                    <a:cubicBezTo>
                      <a:pt x="209" y="334"/>
                      <a:pt x="215" y="335"/>
                      <a:pt x="222" y="335"/>
                    </a:cubicBezTo>
                    <a:cubicBezTo>
                      <a:pt x="358" y="335"/>
                      <a:pt x="440" y="171"/>
                      <a:pt x="350" y="60"/>
                    </a:cubicBezTo>
                    <a:cubicBezTo>
                      <a:pt x="318" y="21"/>
                      <a:pt x="270" y="0"/>
                      <a:pt x="2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38"/>
              <p:cNvSpPr/>
              <p:nvPr/>
            </p:nvSpPr>
            <p:spPr>
              <a:xfrm>
                <a:off x="4301025" y="3565550"/>
                <a:ext cx="104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16" extrusionOk="0">
                    <a:moveTo>
                      <a:pt x="208" y="0"/>
                    </a:moveTo>
                    <a:cubicBezTo>
                      <a:pt x="173" y="0"/>
                      <a:pt x="139" y="11"/>
                      <a:pt x="110" y="35"/>
                    </a:cubicBezTo>
                    <a:cubicBezTo>
                      <a:pt x="1" y="125"/>
                      <a:pt x="52" y="301"/>
                      <a:pt x="190" y="314"/>
                    </a:cubicBezTo>
                    <a:cubicBezTo>
                      <a:pt x="197" y="315"/>
                      <a:pt x="203" y="315"/>
                      <a:pt x="210" y="315"/>
                    </a:cubicBezTo>
                    <a:cubicBezTo>
                      <a:pt x="340" y="315"/>
                      <a:pt x="418" y="161"/>
                      <a:pt x="332" y="57"/>
                    </a:cubicBezTo>
                    <a:cubicBezTo>
                      <a:pt x="300" y="20"/>
                      <a:pt x="254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3" name="Google Shape;5493;p38"/>
            <p:cNvSpPr/>
            <p:nvPr/>
          </p:nvSpPr>
          <p:spPr>
            <a:xfrm>
              <a:off x="6928153" y="3892363"/>
              <a:ext cx="2245086" cy="1279539"/>
            </a:xfrm>
            <a:custGeom>
              <a:avLst/>
              <a:gdLst/>
              <a:ahLst/>
              <a:cxnLst/>
              <a:rect l="l" t="t" r="r" b="b"/>
              <a:pathLst>
                <a:path w="37331" h="21276" extrusionOk="0">
                  <a:moveTo>
                    <a:pt x="37218" y="21247"/>
                  </a:moveTo>
                  <a:lnTo>
                    <a:pt x="37331" y="1"/>
                  </a:lnTo>
                  <a:cubicBezTo>
                    <a:pt x="34220" y="322"/>
                    <a:pt x="28249" y="2074"/>
                    <a:pt x="24232" y="10391"/>
                  </a:cubicBezTo>
                  <a:cubicBezTo>
                    <a:pt x="18977" y="21276"/>
                    <a:pt x="5772" y="13730"/>
                    <a:pt x="0" y="21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p39"/>
          <p:cNvSpPr/>
          <p:nvPr/>
        </p:nvSpPr>
        <p:spPr>
          <a:xfrm>
            <a:off x="78603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1026" name="Picture 2" descr="C:\Users\FreeStar\Desktop\Subway流程圖.draw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69" y="38102"/>
            <a:ext cx="6917423" cy="50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9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專題實作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xmlns="" id="{BB8569D6-A810-4112-80F5-1FE2F298649E}"/>
              </a:ext>
            </a:extLst>
          </p:cNvPr>
          <p:cNvSpPr txBox="1">
            <a:spLocks/>
          </p:cNvSpPr>
          <p:nvPr/>
        </p:nvSpPr>
        <p:spPr>
          <a:xfrm>
            <a:off x="4606900" y="1973708"/>
            <a:ext cx="2590825" cy="6223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主選單</a:t>
            </a:r>
            <a:r>
              <a:rPr lang="en-US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Menu</a:t>
            </a:r>
            <a:endParaRPr lang="zh-TW" altLang="en-US" sz="115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5F6EBBBD-810D-4D6A-B16A-92E60A03F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91" y="114690"/>
            <a:ext cx="2419284" cy="4962636"/>
          </a:xfrm>
          <a:prstGeom prst="rect">
            <a:avLst/>
          </a:prstGeom>
        </p:spPr>
      </p:pic>
      <p:sp>
        <p:nvSpPr>
          <p:cNvPr id="9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012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2">
            <a:extLst>
              <a:ext uri="{FF2B5EF4-FFF2-40B4-BE49-F238E27FC236}">
                <a16:creationId xmlns:a16="http://schemas.microsoft.com/office/drawing/2014/main" xmlns="" id="{795A1783-FF34-4EF5-BED6-9F1B3BBDD6F4}"/>
              </a:ext>
            </a:extLst>
          </p:cNvPr>
          <p:cNvSpPr txBox="1">
            <a:spLocks/>
          </p:cNvSpPr>
          <p:nvPr/>
        </p:nvSpPr>
        <p:spPr>
          <a:xfrm>
            <a:off x="4243678" y="665660"/>
            <a:ext cx="4338347" cy="61930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點擊餐點後</a:t>
            </a:r>
            <a:r>
              <a:rPr lang="en-US" altLang="zh-TW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</a:t>
            </a:r>
            <a:r>
              <a:rPr lang="zh-TW" altLang="zh-TW" sz="2400" kern="100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餐點內容資訊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B65D8D62-8400-4328-AFC2-A594BF23D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38" y="131143"/>
            <a:ext cx="2400733" cy="4924582"/>
          </a:xfrm>
          <a:prstGeom prst="rect">
            <a:avLst/>
          </a:prstGeom>
        </p:spPr>
      </p:pic>
      <p:pic>
        <p:nvPicPr>
          <p:cNvPr id="10" name="圖片 9" descr="一張含有 文字, 零食, 食物, 三明治 的圖片&#10;&#10;自動產生的描述">
            <a:extLst>
              <a:ext uri="{FF2B5EF4-FFF2-40B4-BE49-F238E27FC236}">
                <a16:creationId xmlns:a16="http://schemas.microsoft.com/office/drawing/2014/main" xmlns="" id="{4752BDA5-F4BD-474D-AD67-45F87E91C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92" y="1406443"/>
            <a:ext cx="3241054" cy="2488283"/>
          </a:xfrm>
          <a:prstGeom prst="rect">
            <a:avLst/>
          </a:prstGeom>
        </p:spPr>
      </p:pic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E8A8D4E-7691-4F0F-84F8-52B09D985CB9}"/>
              </a:ext>
            </a:extLst>
          </p:cNvPr>
          <p:cNvSpPr/>
          <p:nvPr/>
        </p:nvSpPr>
        <p:spPr>
          <a:xfrm>
            <a:off x="1609532" y="1070222"/>
            <a:ext cx="2432739" cy="1685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48914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B906737-0097-4A76-A6B4-E5DBF8331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52" y="167212"/>
            <a:ext cx="2357753" cy="491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6336C520-D53F-487A-8950-DAC3FA1E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4" y="147154"/>
            <a:ext cx="2392746" cy="49334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B928CA6-9160-4850-A9DC-052C8A85D0F5}"/>
              </a:ext>
            </a:extLst>
          </p:cNvPr>
          <p:cNvSpPr/>
          <p:nvPr/>
        </p:nvSpPr>
        <p:spPr>
          <a:xfrm>
            <a:off x="3779454" y="2381126"/>
            <a:ext cx="2432739" cy="1391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E8A8D4E-7691-4F0F-84F8-52B09D985CB9}"/>
              </a:ext>
            </a:extLst>
          </p:cNvPr>
          <p:cNvSpPr/>
          <p:nvPr/>
        </p:nvSpPr>
        <p:spPr>
          <a:xfrm>
            <a:off x="1091954" y="2440279"/>
            <a:ext cx="2432739" cy="1307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xmlns="" id="{FA578E79-E16E-478F-BBCA-8B513D1304E2}"/>
              </a:ext>
            </a:extLst>
          </p:cNvPr>
          <p:cNvSpPr txBox="1">
            <a:spLocks/>
          </p:cNvSpPr>
          <p:nvPr/>
        </p:nvSpPr>
        <p:spPr>
          <a:xfrm>
            <a:off x="6137881" y="933574"/>
            <a:ext cx="2752119" cy="281381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6745" indent="-266700">
              <a:spcBef>
                <a:spcPts val="600"/>
              </a:spcBef>
              <a:spcAft>
                <a:spcPts val="600"/>
              </a:spcAft>
            </a:pP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配料選擇</a:t>
            </a:r>
            <a:b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依條件配置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單一選項</a:t>
            </a:r>
            <a:r>
              <a:rPr lang="en-US" altLang="zh-TW" sz="2000" kern="100" cap="all" dirty="0" err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radioButton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與多重選項</a:t>
            </a:r>
            <a:r>
              <a:rPr lang="en-US" altLang="zh-TW" sz="2000" kern="100" cap="all" dirty="0" err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checkBox</a:t>
            </a:r>
            <a:r>
              <a:rPr lang="zh-TW" altLang="zh-TW" sz="2400" dirty="0">
                <a:solidFill>
                  <a:srgbClr val="202124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 Unicode MS"/>
              </a:rPr>
              <a:t/>
            </a:r>
            <a:br>
              <a:rPr lang="zh-TW" altLang="zh-TW" sz="2400" dirty="0">
                <a:solidFill>
                  <a:srgbClr val="202124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 Unicode MS"/>
              </a:rPr>
            </a:br>
            <a:endParaRPr lang="zh-TW" altLang="en-US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4257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xmlns="" id="{8FD7A4C3-7522-410B-B469-9FB7817CAC94}"/>
              </a:ext>
            </a:extLst>
          </p:cNvPr>
          <p:cNvSpPr txBox="1">
            <a:spLocks/>
          </p:cNvSpPr>
          <p:nvPr/>
        </p:nvSpPr>
        <p:spPr>
          <a:xfrm>
            <a:off x="3752923" y="1023202"/>
            <a:ext cx="5050380" cy="20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 marL="626745" indent="-266700">
              <a:spcBef>
                <a:spcPts val="600"/>
              </a:spcBef>
              <a:spcAft>
                <a:spcPts val="600"/>
              </a:spcAft>
            </a:pP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可依需求調整點餐數量</a:t>
            </a:r>
            <a:b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4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－ 省略重複操作步驟，直接加上份數，即可按下加入購物車。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/>
            </a:r>
            <a:b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zh-TW" altLang="en-US" sz="2400" dirty="0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xmlns="" id="{32E4E55D-8333-47BA-9C09-E55B4272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03" y="151980"/>
            <a:ext cx="2368357" cy="48581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E7B1243-2CF2-4063-A952-3FFFBB6ACF18}"/>
              </a:ext>
            </a:extLst>
          </p:cNvPr>
          <p:cNvSpPr/>
          <p:nvPr/>
        </p:nvSpPr>
        <p:spPr>
          <a:xfrm>
            <a:off x="1343203" y="3649590"/>
            <a:ext cx="2356144" cy="6461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5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32A015B-A8B0-4209-863C-466ADAF8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6210"/>
            <a:ext cx="2358648" cy="4888390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3781923" y="1163841"/>
            <a:ext cx="4536577" cy="289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360045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回到商品首頁</a:t>
            </a:r>
          </a:p>
          <a:p>
            <a:pPr marL="3048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－ 當點選成功套餐後，接續上述步驟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加入購物車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鍵</a:t>
            </a:r>
          </a:p>
          <a:p>
            <a:pPr marL="3048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即可回到主頁面</a:t>
            </a:r>
            <a:r>
              <a:rPr lang="en-US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400" kern="100" cap="all" spc="-5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使用者可繼續點選其他餐點。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F7BFB8E-52D3-4108-9988-6AC41D09849F}"/>
              </a:ext>
            </a:extLst>
          </p:cNvPr>
          <p:cNvSpPr/>
          <p:nvPr/>
        </p:nvSpPr>
        <p:spPr>
          <a:xfrm>
            <a:off x="1341150" y="1335104"/>
            <a:ext cx="2402673" cy="3192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12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</p:txBody>
      </p:sp>
      <p:pic>
        <p:nvPicPr>
          <p:cNvPr id="19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xmlns="" id="{9A032CA4-334E-4F39-8E0B-306A43934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05" y="124725"/>
            <a:ext cx="2353783" cy="48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xmlns="" id="{BFFECD89-D53F-428F-9C8D-0D3105EA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63" y="127747"/>
            <a:ext cx="2353784" cy="487830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0E011496-5E8C-4455-8B66-221889B75C14}"/>
              </a:ext>
            </a:extLst>
          </p:cNvPr>
          <p:cNvSpPr/>
          <p:nvPr/>
        </p:nvSpPr>
        <p:spPr>
          <a:xfrm>
            <a:off x="2293380" y="3908471"/>
            <a:ext cx="2512225" cy="464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DE529C41-E107-4F81-BE98-156C84030D84}"/>
              </a:ext>
            </a:extLst>
          </p:cNvPr>
          <p:cNvSpPr/>
          <p:nvPr/>
        </p:nvSpPr>
        <p:spPr>
          <a:xfrm>
            <a:off x="5004644" y="1034582"/>
            <a:ext cx="579132" cy="4648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xmlns="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879475" y="711200"/>
            <a:ext cx="1492488" cy="370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顯示購物車</a:t>
            </a:r>
            <a:endParaRPr lang="en-US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當不再點選餐點時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或是想確認餐點時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TW" sz="2000" kern="100" cap="all" spc="-50" dirty="0"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即時點選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”顯示購物車”鍵</a:t>
            </a:r>
            <a:r>
              <a:rPr lang="en-US" altLang="zh-TW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zh-TW" altLang="en-US" sz="2000" kern="100" cap="all" spc="-5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查看購物車內容。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xmlns="" id="{F769845C-1889-4D72-9FF1-42E315BFE495}"/>
              </a:ext>
            </a:extLst>
          </p:cNvPr>
          <p:cNvSpPr txBox="1">
            <a:spLocks/>
          </p:cNvSpPr>
          <p:nvPr/>
        </p:nvSpPr>
        <p:spPr>
          <a:xfrm>
            <a:off x="7365488" y="960641"/>
            <a:ext cx="1511812" cy="289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購物車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可重新調整數量</a:t>
            </a:r>
            <a:b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總金額會隨時跟著使用者調整的數量</a:t>
            </a:r>
            <a:r>
              <a:rPr lang="en-US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重新計算金額。</a:t>
            </a:r>
            <a:br>
              <a:rPr lang="zh-TW" altLang="zh-TW" sz="2000" kern="100" cap="all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EBEED0B6-24E9-4FBD-B0A2-0817458F03FB}"/>
              </a:ext>
            </a:extLst>
          </p:cNvPr>
          <p:cNvSpPr txBox="1">
            <a:spLocks/>
          </p:cNvSpPr>
          <p:nvPr/>
        </p:nvSpPr>
        <p:spPr>
          <a:xfrm>
            <a:off x="3726273" y="79623"/>
            <a:ext cx="4559350" cy="931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資訊管理</a:t>
            </a:r>
            <a:b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餐點資訊 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– values - strings.xml </a:t>
            </a:r>
            <a:endParaRPr lang="zh-TW" altLang="en-US" sz="2400" kern="1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445B966-906A-4401-9683-1ECE8A22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2" y="155063"/>
            <a:ext cx="2340386" cy="49168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1ACC521-9CAB-452D-92DA-343096A389AD}"/>
              </a:ext>
            </a:extLst>
          </p:cNvPr>
          <p:cNvSpPr/>
          <p:nvPr/>
        </p:nvSpPr>
        <p:spPr>
          <a:xfrm>
            <a:off x="1051655" y="1133716"/>
            <a:ext cx="2367021" cy="224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03DFA88-D990-4DBE-8AE5-F6B71B9D6AA0}"/>
              </a:ext>
            </a:extLst>
          </p:cNvPr>
          <p:cNvSpPr/>
          <p:nvPr/>
        </p:nvSpPr>
        <p:spPr>
          <a:xfrm>
            <a:off x="1136342" y="2809254"/>
            <a:ext cx="1513750" cy="279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438D1FE2-985A-4549-A309-8845ADDCB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86" y="1091992"/>
            <a:ext cx="2925597" cy="1488957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xmlns="" id="{54EDB1D4-CE4E-47FF-A7FC-4350198B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95"/>
          <a:stretch/>
        </p:blipFill>
        <p:spPr bwMode="auto">
          <a:xfrm>
            <a:off x="4180127" y="2968461"/>
            <a:ext cx="3849715" cy="2032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6126E28-214F-4FE6-8B7B-1053FE4CA2F7}"/>
              </a:ext>
            </a:extLst>
          </p:cNvPr>
          <p:cNvSpPr/>
          <p:nvPr/>
        </p:nvSpPr>
        <p:spPr>
          <a:xfrm>
            <a:off x="4180127" y="2853603"/>
            <a:ext cx="3849715" cy="2101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574BADC-8095-4C33-9F5C-3EBDCD4F2BF4}"/>
              </a:ext>
            </a:extLst>
          </p:cNvPr>
          <p:cNvSpPr/>
          <p:nvPr/>
        </p:nvSpPr>
        <p:spPr>
          <a:xfrm>
            <a:off x="4180127" y="1079678"/>
            <a:ext cx="2950867" cy="15542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 rot="18166257">
            <a:off x="3706201" y="984917"/>
            <a:ext cx="218989" cy="1050172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3">
            <a:extLst>
              <a:ext uri="{FF2B5EF4-FFF2-40B4-BE49-F238E27FC236}">
                <a16:creationId xmlns:a16="http://schemas.microsoft.com/office/drawing/2014/main" xmlns="" id="{35DB2BED-B911-4377-AF22-82DBAD0E393C}"/>
              </a:ext>
            </a:extLst>
          </p:cNvPr>
          <p:cNvSpPr/>
          <p:nvPr/>
        </p:nvSpPr>
        <p:spPr>
          <a:xfrm rot="16684100">
            <a:off x="3338584" y="2267632"/>
            <a:ext cx="194430" cy="1751403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xmlns="" id="{10E901DE-93AA-4BD3-95EE-317D97CB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41"/>
            <a:ext cx="5791200" cy="755309"/>
          </a:xfrm>
        </p:spPr>
        <p:txBody>
          <a:bodyPr/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Tablayoot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</a:p>
        </p:txBody>
      </p:sp>
      <p:pic>
        <p:nvPicPr>
          <p:cNvPr id="4" name="內容版面配置區 7">
            <a:extLst>
              <a:ext uri="{FF2B5EF4-FFF2-40B4-BE49-F238E27FC236}">
                <a16:creationId xmlns:a16="http://schemas.microsoft.com/office/drawing/2014/main" xmlns="" id="{4659ADF9-5181-47C3-91A2-2DA449F2C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054079"/>
            <a:ext cx="5857875" cy="3740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xmlns="" id="{526E8A4A-C27C-4BFA-9297-CECE40326F5E}"/>
              </a:ext>
            </a:extLst>
          </p:cNvPr>
          <p:cNvSpPr txBox="1">
            <a:spLocks/>
          </p:cNvSpPr>
          <p:nvPr/>
        </p:nvSpPr>
        <p:spPr>
          <a:xfrm>
            <a:off x="6877050" y="845264"/>
            <a:ext cx="2088494" cy="13297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移到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範圍內，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tablayout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選擇該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8F46997-E086-4A03-82C2-D9409C7D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18" y="1787725"/>
            <a:ext cx="1537342" cy="315352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p41"/>
          <p:cNvSpPr/>
          <p:nvPr/>
        </p:nvSpPr>
        <p:spPr>
          <a:xfrm>
            <a:off x="4757809" y="2273663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1" name="Google Shape;5551;p41"/>
          <p:cNvSpPr/>
          <p:nvPr/>
        </p:nvSpPr>
        <p:spPr>
          <a:xfrm>
            <a:off x="4757809" y="859424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2" name="Google Shape;5552;p41"/>
          <p:cNvSpPr/>
          <p:nvPr/>
        </p:nvSpPr>
        <p:spPr>
          <a:xfrm>
            <a:off x="1417259" y="2273663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3" name="Google Shape;5553;p41"/>
          <p:cNvSpPr/>
          <p:nvPr/>
        </p:nvSpPr>
        <p:spPr>
          <a:xfrm>
            <a:off x="1417259" y="859424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4" name="Google Shape;5554;p41"/>
          <p:cNvSpPr txBox="1">
            <a:spLocks noGrp="1"/>
          </p:cNvSpPr>
          <p:nvPr>
            <p:ph type="title"/>
          </p:nvPr>
        </p:nvSpPr>
        <p:spPr>
          <a:xfrm>
            <a:off x="241174" y="310452"/>
            <a:ext cx="701801" cy="1821734"/>
          </a:xfrm>
          <a:prstGeom prst="rect">
            <a:avLst/>
          </a:prstGeom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56" name="Google Shape;5556;p41"/>
          <p:cNvSpPr txBox="1">
            <a:spLocks noGrp="1"/>
          </p:cNvSpPr>
          <p:nvPr>
            <p:ph type="title" idx="2"/>
          </p:nvPr>
        </p:nvSpPr>
        <p:spPr>
          <a:xfrm>
            <a:off x="2279887" y="978462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zh-TW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57" name="Google Shape;5557;p41"/>
          <p:cNvSpPr txBox="1">
            <a:spLocks noGrp="1"/>
          </p:cNvSpPr>
          <p:nvPr>
            <p:ph type="title" idx="3"/>
          </p:nvPr>
        </p:nvSpPr>
        <p:spPr>
          <a:xfrm>
            <a:off x="1413800" y="978462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59" name="Google Shape;5559;p41"/>
          <p:cNvSpPr txBox="1">
            <a:spLocks noGrp="1"/>
          </p:cNvSpPr>
          <p:nvPr>
            <p:ph type="title" idx="5"/>
          </p:nvPr>
        </p:nvSpPr>
        <p:spPr>
          <a:xfrm>
            <a:off x="5623911" y="978462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平台說明</a:t>
            </a:r>
          </a:p>
        </p:txBody>
      </p:sp>
      <p:sp>
        <p:nvSpPr>
          <p:cNvPr id="5560" name="Google Shape;5560;p41"/>
          <p:cNvSpPr txBox="1">
            <a:spLocks noGrp="1"/>
          </p:cNvSpPr>
          <p:nvPr>
            <p:ph type="title" idx="6"/>
          </p:nvPr>
        </p:nvSpPr>
        <p:spPr>
          <a:xfrm>
            <a:off x="4757800" y="978462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2" name="Google Shape;5562;p41"/>
          <p:cNvSpPr txBox="1">
            <a:spLocks noGrp="1"/>
          </p:cNvSpPr>
          <p:nvPr>
            <p:ph type="title" idx="8"/>
          </p:nvPr>
        </p:nvSpPr>
        <p:spPr>
          <a:xfrm>
            <a:off x="2279887" y="2392701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sp>
        <p:nvSpPr>
          <p:cNvPr id="5563" name="Google Shape;5563;p41"/>
          <p:cNvSpPr txBox="1">
            <a:spLocks noGrp="1"/>
          </p:cNvSpPr>
          <p:nvPr>
            <p:ph type="title" idx="9"/>
          </p:nvPr>
        </p:nvSpPr>
        <p:spPr>
          <a:xfrm>
            <a:off x="1413800" y="2392701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65" name="Google Shape;5565;p41"/>
          <p:cNvSpPr txBox="1">
            <a:spLocks noGrp="1"/>
          </p:cNvSpPr>
          <p:nvPr>
            <p:ph type="title" idx="14"/>
          </p:nvPr>
        </p:nvSpPr>
        <p:spPr>
          <a:xfrm>
            <a:off x="5623911" y="2392701"/>
            <a:ext cx="20718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專題實作</a:t>
            </a:r>
          </a:p>
        </p:txBody>
      </p:sp>
      <p:sp>
        <p:nvSpPr>
          <p:cNvPr id="5566" name="Google Shape;5566;p41"/>
          <p:cNvSpPr txBox="1">
            <a:spLocks noGrp="1"/>
          </p:cNvSpPr>
          <p:nvPr>
            <p:ph type="title" idx="15"/>
          </p:nvPr>
        </p:nvSpPr>
        <p:spPr>
          <a:xfrm>
            <a:off x="4757802" y="2392701"/>
            <a:ext cx="797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67" name="Google Shape;5567;p41"/>
          <p:cNvSpPr/>
          <p:nvPr/>
        </p:nvSpPr>
        <p:spPr>
          <a:xfrm>
            <a:off x="7799206" y="3182593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41"/>
          <p:cNvSpPr/>
          <p:nvPr/>
        </p:nvSpPr>
        <p:spPr>
          <a:xfrm>
            <a:off x="3985402" y="2468777"/>
            <a:ext cx="237951" cy="274804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9" name="Google Shape;5569;p41"/>
          <p:cNvSpPr/>
          <p:nvPr/>
        </p:nvSpPr>
        <p:spPr>
          <a:xfrm>
            <a:off x="6012874" y="584117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55;p41"/>
          <p:cNvSpPr txBox="1">
            <a:spLocks noGrp="1"/>
          </p:cNvSpPr>
          <p:nvPr>
            <p:ph type="subTitle" idx="1"/>
          </p:nvPr>
        </p:nvSpPr>
        <p:spPr>
          <a:xfrm>
            <a:off x="2279900" y="1451281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5558;p41"/>
          <p:cNvSpPr txBox="1">
            <a:spLocks noGrp="1"/>
          </p:cNvSpPr>
          <p:nvPr>
            <p:ph type="subTitle" idx="4"/>
          </p:nvPr>
        </p:nvSpPr>
        <p:spPr>
          <a:xfrm>
            <a:off x="5623900" y="1469037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參考平台</a:t>
            </a:r>
          </a:p>
        </p:txBody>
      </p:sp>
      <p:sp>
        <p:nvSpPr>
          <p:cNvPr id="31" name="Google Shape;5550;p41"/>
          <p:cNvSpPr/>
          <p:nvPr/>
        </p:nvSpPr>
        <p:spPr>
          <a:xfrm>
            <a:off x="4757809" y="3356725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552;p41"/>
          <p:cNvSpPr/>
          <p:nvPr/>
        </p:nvSpPr>
        <p:spPr>
          <a:xfrm>
            <a:off x="1417259" y="3356725"/>
            <a:ext cx="797101" cy="723790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562;p41"/>
          <p:cNvSpPr txBox="1">
            <a:spLocks/>
          </p:cNvSpPr>
          <p:nvPr/>
        </p:nvSpPr>
        <p:spPr>
          <a:xfrm>
            <a:off x="2279887" y="3475763"/>
            <a:ext cx="2071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未來方向</a:t>
            </a:r>
          </a:p>
        </p:txBody>
      </p:sp>
      <p:sp>
        <p:nvSpPr>
          <p:cNvPr id="34" name="Google Shape;5563;p41"/>
          <p:cNvSpPr txBox="1">
            <a:spLocks/>
          </p:cNvSpPr>
          <p:nvPr/>
        </p:nvSpPr>
        <p:spPr>
          <a:xfrm>
            <a:off x="1413800" y="3475763"/>
            <a:ext cx="797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2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altLang="zh-TW" dirty="0">
                <a:solidFill>
                  <a:schemeClr val="dk1"/>
                </a:solidFill>
              </a:rPr>
              <a:t>5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35" name="Google Shape;5565;p41"/>
          <p:cNvSpPr txBox="1">
            <a:spLocks/>
          </p:cNvSpPr>
          <p:nvPr/>
        </p:nvSpPr>
        <p:spPr>
          <a:xfrm>
            <a:off x="5623911" y="3475763"/>
            <a:ext cx="2071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</a:p>
        </p:txBody>
      </p:sp>
      <p:sp>
        <p:nvSpPr>
          <p:cNvPr id="36" name="Google Shape;5566;p41"/>
          <p:cNvSpPr txBox="1">
            <a:spLocks/>
          </p:cNvSpPr>
          <p:nvPr/>
        </p:nvSpPr>
        <p:spPr>
          <a:xfrm>
            <a:off x="4757802" y="3475763"/>
            <a:ext cx="797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200" b="0" i="0" u="none" strike="noStrike" cap="non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aytone One"/>
              <a:buNone/>
              <a:defRPr sz="39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en-US" altLang="zh-TW" dirty="0">
                <a:solidFill>
                  <a:schemeClr val="dk1"/>
                </a:solidFill>
              </a:rPr>
              <a:t>6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45" name="Google Shape;5558;p41"/>
          <p:cNvSpPr txBox="1">
            <a:spLocks noGrp="1"/>
          </p:cNvSpPr>
          <p:nvPr>
            <p:ph type="subTitle" idx="4"/>
          </p:nvPr>
        </p:nvSpPr>
        <p:spPr>
          <a:xfrm>
            <a:off x="5625374" y="2748943"/>
            <a:ext cx="21063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客用端解說</a:t>
            </a:r>
          </a:p>
          <a:p>
            <a:pPr marL="0" lvl="0" indent="0">
              <a:buSzPts val="1100"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xmlns="" id="{10E901DE-93AA-4BD3-95EE-317D97CB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41"/>
            <a:ext cx="5791200" cy="755309"/>
          </a:xfrm>
        </p:spPr>
        <p:txBody>
          <a:bodyPr/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Tablayoot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的關係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361D71B3-01E2-447C-B79E-FEB3E89D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" y="1009133"/>
            <a:ext cx="5862320" cy="37792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xmlns="" id="{41B92512-C96B-4D74-ADF6-0897089A018F}"/>
              </a:ext>
            </a:extLst>
          </p:cNvPr>
          <p:cNvSpPr txBox="1">
            <a:spLocks/>
          </p:cNvSpPr>
          <p:nvPr/>
        </p:nvSpPr>
        <p:spPr>
          <a:xfrm>
            <a:off x="6986905" y="1009133"/>
            <a:ext cx="1521781" cy="20116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如果點選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的範圍內，移動到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tabview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範圍第一個位置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xmlns="" id="{098D93E8-953A-4CC8-BB4C-62B16535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144915"/>
            <a:ext cx="5419725" cy="35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xmlns="" id="{09294CB8-0F40-427B-9964-BD1DF905EEF0}"/>
              </a:ext>
            </a:extLst>
          </p:cNvPr>
          <p:cNvSpPr txBox="1">
            <a:spLocks/>
          </p:cNvSpPr>
          <p:nvPr/>
        </p:nvSpPr>
        <p:spPr>
          <a:xfrm>
            <a:off x="6397781" y="1155739"/>
            <a:ext cx="2743199" cy="11326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繼承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RecyclerView.ItemDecoration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getItemOffset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將指定位置設定間隔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F5DF8D7B-69BE-452D-9A55-2CB74890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63" y="675048"/>
            <a:ext cx="3995785" cy="267874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xmlns="" id="{6CFDE382-8E5E-4054-B7F9-3AD8F10F6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5" y="2145005"/>
            <a:ext cx="2468015" cy="25478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02A4CA4-84AC-41A7-92D0-F34A03B4D683}"/>
              </a:ext>
            </a:extLst>
          </p:cNvPr>
          <p:cNvSpPr/>
          <p:nvPr/>
        </p:nvSpPr>
        <p:spPr>
          <a:xfrm>
            <a:off x="6501515" y="2200719"/>
            <a:ext cx="2468014" cy="2504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1FC695A6-114F-4D47-BB4C-A81B9610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93098"/>
            <a:ext cx="2656477" cy="537163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設定分類標題</a:t>
            </a:r>
          </a:p>
        </p:txBody>
      </p:sp>
      <p:sp>
        <p:nvSpPr>
          <p:cNvPr id="11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 rot="17424978">
            <a:off x="6308411" y="3599175"/>
            <a:ext cx="218989" cy="477032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11" name="圖片 547" descr="一張含有 文字 的圖片&#10;&#10;自動產生的描述">
            <a:extLst>
              <a:ext uri="{FF2B5EF4-FFF2-40B4-BE49-F238E27FC236}">
                <a16:creationId xmlns:a16="http://schemas.microsoft.com/office/drawing/2014/main" xmlns="" id="{1705BEBA-8697-4A24-814E-A2947AAB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6"/>
          <a:stretch>
            <a:fillRect/>
          </a:stretch>
        </p:blipFill>
        <p:spPr bwMode="auto">
          <a:xfrm>
            <a:off x="923924" y="1140900"/>
            <a:ext cx="6305551" cy="24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44A52A9-0473-40ED-9446-7E9F71717243}"/>
              </a:ext>
            </a:extLst>
          </p:cNvPr>
          <p:cNvSpPr/>
          <p:nvPr/>
        </p:nvSpPr>
        <p:spPr>
          <a:xfrm>
            <a:off x="923924" y="1140900"/>
            <a:ext cx="6305551" cy="2423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25BE7BD2-7BD7-4FCA-BF45-09E506C59B63}"/>
              </a:ext>
            </a:extLst>
          </p:cNvPr>
          <p:cNvSpPr txBox="1"/>
          <p:nvPr/>
        </p:nvSpPr>
        <p:spPr>
          <a:xfrm>
            <a:off x="592073" y="3692771"/>
            <a:ext cx="54920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繼承</a:t>
            </a:r>
            <a:r>
              <a:rPr lang="en-US" altLang="zh-TW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RecyclerView.ItemDecoration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onDraw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方法中，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如果標題位置位於畫面第一和最後的可視位置，找到該位置的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view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，寫出標題文字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xmlns="" id="{1FC695A6-114F-4D47-BB4C-A81B9610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93098"/>
            <a:ext cx="2656477" cy="537163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設定分類標題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3CAE4BF6-EBC8-4A12-A4FC-AA6034E22154}"/>
              </a:ext>
            </a:extLst>
          </p:cNvPr>
          <p:cNvSpPr/>
          <p:nvPr/>
        </p:nvSpPr>
        <p:spPr>
          <a:xfrm>
            <a:off x="6084169" y="1923347"/>
            <a:ext cx="2695772" cy="2765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2" name="圖片 11" descr="一張含有 桌 的圖片&#10;&#10;自動產生的描述">
            <a:extLst>
              <a:ext uri="{FF2B5EF4-FFF2-40B4-BE49-F238E27FC236}">
                <a16:creationId xmlns:a16="http://schemas.microsoft.com/office/drawing/2014/main" xmlns="" id="{223A5D38-68E3-4635-80C8-38865975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43" y="1948067"/>
            <a:ext cx="2642798" cy="2728313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圖片 95">
            <a:extLst>
              <a:ext uri="{FF2B5EF4-FFF2-40B4-BE49-F238E27FC236}">
                <a16:creationId xmlns:a16="http://schemas.microsoft.com/office/drawing/2014/main" xmlns="" id="{0F4A5196-0AA8-42E7-A2FC-DFFB8555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4" y="1539436"/>
            <a:ext cx="7619197" cy="34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548" descr="一張含有 文字 的圖片&#10;&#10;自動產生的描述">
            <a:extLst>
              <a:ext uri="{FF2B5EF4-FFF2-40B4-BE49-F238E27FC236}">
                <a16:creationId xmlns:a16="http://schemas.microsoft.com/office/drawing/2014/main" xmlns="" id="{8CCDB7A2-9D90-48E3-A195-1431EEDC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70" y="2316898"/>
            <a:ext cx="3263991" cy="2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42758B0-BB21-407A-8F86-F128F00F562A}"/>
              </a:ext>
            </a:extLst>
          </p:cNvPr>
          <p:cNvSpPr/>
          <p:nvPr/>
        </p:nvSpPr>
        <p:spPr>
          <a:xfrm>
            <a:off x="1054101" y="1539436"/>
            <a:ext cx="7581887" cy="321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A653DF6-7E7F-4686-A454-F7A5CCA20403}"/>
              </a:ext>
            </a:extLst>
          </p:cNvPr>
          <p:cNvSpPr/>
          <p:nvPr/>
        </p:nvSpPr>
        <p:spPr>
          <a:xfrm>
            <a:off x="1082676" y="2258919"/>
            <a:ext cx="2422524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E0C691F4-A37E-4B59-B48C-B54A3182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1" y="520005"/>
            <a:ext cx="6072413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在主頁面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</a:t>
            </a:r>
            <a:r>
              <a:rPr lang="en-US" altLang="zh-TW" sz="20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MainActivity.class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中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</a:t>
            </a:r>
          </a:p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 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呼叫該設定分類標題的方法</a:t>
            </a:r>
            <a:r>
              <a:rPr lang="en-US" altLang="zh-TW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即可在</a:t>
            </a:r>
            <a:r>
              <a:rPr lang="en-US" altLang="zh-TW" sz="20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recyclerView</a:t>
            </a: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中</a:t>
            </a:r>
          </a:p>
          <a:p>
            <a:pPr marR="0" lvl="0" indent="0" defTabSz="91440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tabLst/>
            </a:pPr>
            <a:r>
              <a:rPr lang="zh-TW" altLang="en-US" sz="20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插入餐點的主題</a:t>
            </a:r>
            <a:endParaRPr kumimoji="0" lang="zh-TW" altLang="en-US" sz="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>
            <a:off x="2353631" y="1815744"/>
            <a:ext cx="218989" cy="50115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84826"/>
            <a:ext cx="5376091" cy="874540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EA38821-C68A-41A2-B240-A838DC5C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1" y="1179670"/>
            <a:ext cx="3057525" cy="24955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5B855D51-C910-4D96-A8EA-FB7537F9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56" y="670961"/>
            <a:ext cx="2957819" cy="4200829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1F903BDE-ADB0-454D-9D18-EBBFB3D3DDE2}"/>
              </a:ext>
            </a:extLst>
          </p:cNvPr>
          <p:cNvSpPr/>
          <p:nvPr/>
        </p:nvSpPr>
        <p:spPr>
          <a:xfrm rot="10110792">
            <a:off x="4064192" y="1916764"/>
            <a:ext cx="893898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0D5B8F3B-5D1F-4CF4-B5B9-065584303BFF}"/>
              </a:ext>
            </a:extLst>
          </p:cNvPr>
          <p:cNvSpPr/>
          <p:nvPr/>
        </p:nvSpPr>
        <p:spPr>
          <a:xfrm rot="11874356">
            <a:off x="4053028" y="2678859"/>
            <a:ext cx="816232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84826"/>
            <a:ext cx="5376091" cy="874540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F635CBCE-D63B-4B05-B0B8-41CD75D570B9}"/>
              </a:ext>
            </a:extLst>
          </p:cNvPr>
          <p:cNvSpPr txBox="1">
            <a:spLocks/>
          </p:cNvSpPr>
          <p:nvPr/>
        </p:nvSpPr>
        <p:spPr>
          <a:xfrm>
            <a:off x="942975" y="592086"/>
            <a:ext cx="5996067" cy="8745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方向後，設定每個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後加入文字，再加入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，最後加入畫面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Checkbox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也同樣原理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C8141F41-775D-433B-9552-226401DCC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6" y="1261389"/>
            <a:ext cx="6490580" cy="330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C8160F7D-94B8-4AF3-81E6-B1501C2C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1405361"/>
            <a:ext cx="3092334" cy="31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7A6842D0-D5A8-462F-AED9-7ACEA53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-20905"/>
            <a:ext cx="5376091" cy="662712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動態生成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radiobutton,checkbox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F635CBCE-D63B-4B05-B0B8-41CD75D570B9}"/>
              </a:ext>
            </a:extLst>
          </p:cNvPr>
          <p:cNvSpPr txBox="1">
            <a:spLocks/>
          </p:cNvSpPr>
          <p:nvPr/>
        </p:nvSpPr>
        <p:spPr>
          <a:xfrm>
            <a:off x="942975" y="592086"/>
            <a:ext cx="5996067" cy="8745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除了飲料和產品標示的項目中不需要有配料選項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其餘的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optionList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選項在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recyclerview.setAdapter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實作出來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9ACDF12F-D3A4-4943-8B97-4A5EEB25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4" y="2571750"/>
            <a:ext cx="8201025" cy="1724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DF11094-CC6F-47E6-BB40-8AD45FF8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91" y="658142"/>
            <a:ext cx="1701035" cy="27376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5830174-48A1-4563-8E00-D6D66AB62535}"/>
              </a:ext>
            </a:extLst>
          </p:cNvPr>
          <p:cNvSpPr/>
          <p:nvPr/>
        </p:nvSpPr>
        <p:spPr>
          <a:xfrm>
            <a:off x="241174" y="2571750"/>
            <a:ext cx="4117070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xmlns="" id="{BB5905F3-6119-4D5A-8781-FA4760DFB0ED}"/>
              </a:ext>
            </a:extLst>
          </p:cNvPr>
          <p:cNvSpPr/>
          <p:nvPr/>
        </p:nvSpPr>
        <p:spPr>
          <a:xfrm rot="20975706">
            <a:off x="4352891" y="2114448"/>
            <a:ext cx="2919990" cy="389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982027B-8E45-44D7-B198-C06E9BB2FA71}"/>
              </a:ext>
            </a:extLst>
          </p:cNvPr>
          <p:cNvSpPr/>
          <p:nvPr/>
        </p:nvSpPr>
        <p:spPr>
          <a:xfrm>
            <a:off x="3941008" y="3534796"/>
            <a:ext cx="948338" cy="386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0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848795" y="1168364"/>
            <a:ext cx="7312081" cy="3616796"/>
            <a:chOff x="787013" y="1801592"/>
            <a:chExt cx="8712588" cy="4311661"/>
          </a:xfrm>
        </p:grpSpPr>
        <p:pic>
          <p:nvPicPr>
            <p:cNvPr id="17" name="圖片 16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729DC686-134E-4D25-BD1B-35BDC1AA9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0" r="31144" b="52480"/>
            <a:stretch/>
          </p:blipFill>
          <p:spPr bwMode="auto">
            <a:xfrm>
              <a:off x="787013" y="4186983"/>
              <a:ext cx="3076327" cy="17205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11E2A1EA-AC0B-4F19-8B4D-E72B11863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1" b="38580"/>
            <a:stretch/>
          </p:blipFill>
          <p:spPr bwMode="auto">
            <a:xfrm>
              <a:off x="2756850" y="1801592"/>
              <a:ext cx="5166995" cy="10096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026E5B25-4F48-43FB-94AB-BE8B14A1F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1616"/>
            <a:stretch/>
          </p:blipFill>
          <p:spPr bwMode="auto">
            <a:xfrm>
              <a:off x="3141468" y="2976983"/>
              <a:ext cx="4782377" cy="12099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圖片 19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2B1B7CFA-A79B-4C6A-B92E-16D05B9B5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13" r="16601"/>
            <a:stretch/>
          </p:blipFill>
          <p:spPr bwMode="auto">
            <a:xfrm>
              <a:off x="6199565" y="4076701"/>
              <a:ext cx="3300036" cy="2036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3D5EDEDA-2CDF-4481-88AA-14594C888506}"/>
                </a:ext>
              </a:extLst>
            </p:cNvPr>
            <p:cNvSpPr/>
            <p:nvPr/>
          </p:nvSpPr>
          <p:spPr>
            <a:xfrm>
              <a:off x="2756850" y="1818532"/>
              <a:ext cx="3677920" cy="10204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9FAF8C1A-5E59-4376-8BD4-DB12212F7C3B}"/>
                </a:ext>
              </a:extLst>
            </p:cNvPr>
            <p:cNvSpPr/>
            <p:nvPr/>
          </p:nvSpPr>
          <p:spPr>
            <a:xfrm>
              <a:off x="787013" y="4186983"/>
              <a:ext cx="3076327" cy="17205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012BE00B-7FFB-4A3D-9995-38761CFA6E1A}"/>
                </a:ext>
              </a:extLst>
            </p:cNvPr>
            <p:cNvSpPr/>
            <p:nvPr/>
          </p:nvSpPr>
          <p:spPr>
            <a:xfrm>
              <a:off x="6199565" y="4046759"/>
              <a:ext cx="3300035" cy="20664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24" name="接點: 肘形 14">
              <a:extLst>
                <a:ext uri="{FF2B5EF4-FFF2-40B4-BE49-F238E27FC236}">
                  <a16:creationId xmlns:a16="http://schemas.microsoft.com/office/drawing/2014/main" xmlns="" id="{AC36BA30-8874-4174-9F82-88DFAF5AC19D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2517144" y="3196790"/>
              <a:ext cx="798227" cy="1182161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接點: 肘形 15">
              <a:extLst>
                <a:ext uri="{FF2B5EF4-FFF2-40B4-BE49-F238E27FC236}">
                  <a16:creationId xmlns:a16="http://schemas.microsoft.com/office/drawing/2014/main" xmlns="" id="{2EE64A9F-659B-4183-8F56-41ED5FB7451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6434567" y="2187807"/>
              <a:ext cx="1489278" cy="1394176"/>
            </a:xfrm>
            <a:prstGeom prst="bentConnector3">
              <a:avLst>
                <a:gd name="adj1" fmla="val 11535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接點: 肘形 19">
              <a:extLst>
                <a:ext uri="{FF2B5EF4-FFF2-40B4-BE49-F238E27FC236}">
                  <a16:creationId xmlns:a16="http://schemas.microsoft.com/office/drawing/2014/main" xmlns="" id="{8C9A4B1F-EBAF-4ED8-B915-7B09C902AA1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 flipV="1">
              <a:off x="7404100" y="3873500"/>
              <a:ext cx="2095501" cy="1221477"/>
            </a:xfrm>
            <a:prstGeom prst="bentConnector3">
              <a:avLst>
                <a:gd name="adj1" fmla="val -1090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0" y="130835"/>
            <a:ext cx="6527268" cy="78249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sp>
        <p:nvSpPr>
          <p:cNvPr id="28" name="內容版面配置區 3">
            <a:extLst>
              <a:ext uri="{FF2B5EF4-FFF2-40B4-BE49-F238E27FC236}">
                <a16:creationId xmlns:a16="http://schemas.microsoft.com/office/drawing/2014/main" xmlns="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09430" y="741087"/>
            <a:ext cx="6588255" cy="2306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配料選擇點選後需繼續挑選的選項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集合成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string-array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0" y="130835"/>
            <a:ext cx="6527268" cy="78249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xmlns="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09430" y="741087"/>
            <a:ext cx="6588255" cy="2306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配料選擇點選後需繼續挑選的選項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集合成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string-array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942975" y="1420389"/>
            <a:ext cx="7920842" cy="2576720"/>
            <a:chOff x="1032658" y="2401680"/>
            <a:chExt cx="9803316" cy="32934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9FAF8C1A-5E59-4376-8BD4-DB12212F7C3B}"/>
                </a:ext>
              </a:extLst>
            </p:cNvPr>
            <p:cNvSpPr/>
            <p:nvPr/>
          </p:nvSpPr>
          <p:spPr>
            <a:xfrm>
              <a:off x="1032658" y="2401680"/>
              <a:ext cx="4439227" cy="3282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012BE00B-7FFB-4A3D-9995-38761CFA6E1A}"/>
                </a:ext>
              </a:extLst>
            </p:cNvPr>
            <p:cNvSpPr/>
            <p:nvPr/>
          </p:nvSpPr>
          <p:spPr>
            <a:xfrm>
              <a:off x="6396747" y="2412498"/>
              <a:ext cx="4439227" cy="32826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91D7E382-F24C-4C33-8457-5A5B4093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89" y="2712998"/>
              <a:ext cx="4118127" cy="2758128"/>
            </a:xfrm>
            <a:prstGeom prst="rect">
              <a:avLst/>
            </a:prstGeom>
          </p:spPr>
        </p:pic>
        <p:pic>
          <p:nvPicPr>
            <p:cNvPr id="10" name="圖片 9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A8EAC1DA-8574-4701-B145-838AB9C2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7099" y="2657438"/>
              <a:ext cx="3977636" cy="2869247"/>
            </a:xfrm>
            <a:prstGeom prst="rect">
              <a:avLst/>
            </a:prstGeom>
          </p:spPr>
        </p:pic>
      </p:grpSp>
      <p:sp>
        <p:nvSpPr>
          <p:cNvPr id="12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 rot="16200000">
            <a:off x="4562749" y="1984320"/>
            <a:ext cx="218989" cy="1517169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6D55502A-AF71-4EAF-976C-6F937DBE6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212419"/>
            <a:ext cx="6972300" cy="15465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當點選到需要繼續選擇的配料時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蔬菜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醃製物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醬汁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會跳到下一頁</a:t>
            </a:r>
          </a:p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Second_activity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activity_second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91440" marR="0" lvl="0" indent="-91440" defTabSz="914400" eaLnBrk="1" fontAlgn="base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extends 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RecyclerView.Adapter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SecondAdapter.ViewHolder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&gt; </a:t>
            </a:r>
          </a:p>
          <a:p>
            <a:pPr marL="91440" indent="-91440" defTabSz="914400" eaLnBrk="1" hangingPunct="1">
              <a:lnSpc>
                <a:spcPts val="15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會隨著</a:t>
            </a:r>
            <a:r>
              <a:rPr lang="en-US" altLang="zh-TW" kern="1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foodSelection.class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傳遞過來的參數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產生不同的資料來顯示在該</a:t>
            </a:r>
            <a:r>
              <a:rPr lang="en-US" altLang="zh-TW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activity_second.xml</a:t>
            </a:r>
            <a:r>
              <a:rPr lang="zh-TW" altLang="en-US" kern="1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佈局中</a:t>
            </a:r>
            <a:endParaRPr lang="en-US" altLang="zh-TW" kern="1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552">
            <a:extLst>
              <a:ext uri="{FF2B5EF4-FFF2-40B4-BE49-F238E27FC236}">
                <a16:creationId xmlns:a16="http://schemas.microsoft.com/office/drawing/2014/main" xmlns="" id="{850442B4-2E6D-475F-8B06-46D6B591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95143"/>
            <a:ext cx="6791325" cy="3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 descr="一張含有 桌 的圖片&#10;&#10;自動產生的描述">
            <a:extLst>
              <a:ext uri="{FF2B5EF4-FFF2-40B4-BE49-F238E27FC236}">
                <a16:creationId xmlns:a16="http://schemas.microsoft.com/office/drawing/2014/main" xmlns="" id="{8B65C92B-FC7D-4873-A0BA-35C1433AA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8" y="2166335"/>
            <a:ext cx="1945157" cy="2815171"/>
          </a:xfrm>
          <a:prstGeom prst="rect">
            <a:avLst/>
          </a:prstGeom>
        </p:spPr>
      </p:pic>
      <p:pic>
        <p:nvPicPr>
          <p:cNvPr id="16" name="圖片 15" descr="一張含有 文字, 螢幕擷取畫面, 室內 的圖片&#10;&#10;自動產生的描述">
            <a:extLst>
              <a:ext uri="{FF2B5EF4-FFF2-40B4-BE49-F238E27FC236}">
                <a16:creationId xmlns:a16="http://schemas.microsoft.com/office/drawing/2014/main" xmlns="" id="{76E23D42-DAC6-435C-988B-82D0A59A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52" y="3678482"/>
            <a:ext cx="3738654" cy="1293499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xmlns="" id="{60C55846-1113-4C33-AC21-24D5D4516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07" y="2406243"/>
            <a:ext cx="3388978" cy="105133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D1FA4663-6600-45C8-B837-62BA517C7B33}"/>
              </a:ext>
            </a:extLst>
          </p:cNvPr>
          <p:cNvSpPr txBox="1"/>
          <p:nvPr/>
        </p:nvSpPr>
        <p:spPr>
          <a:xfrm>
            <a:off x="2848596" y="2125528"/>
            <a:ext cx="4137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foodSelection.class</a:t>
            </a:r>
            <a:r>
              <a:rPr lang="zh-TW" altLang="zh-TW" sz="1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傳遞過來的參數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9A1ACE58-0170-4B88-8F35-D260861801C6}"/>
              </a:ext>
            </a:extLst>
          </p:cNvPr>
          <p:cNvSpPr txBox="1"/>
          <p:nvPr/>
        </p:nvSpPr>
        <p:spPr>
          <a:xfrm>
            <a:off x="3159389" y="3424968"/>
            <a:ext cx="3622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12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</a:t>
            </a:r>
            <a:r>
              <a:rPr lang="zh-TW" altLang="zh-TW" sz="12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隨著傳遞參數放入</a:t>
            </a:r>
            <a:r>
              <a:rPr lang="en-US" altLang="zh-TW" sz="12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動機與目的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0D79F07D-6FCA-40C7-80DA-5F66AA273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2975" y="419085"/>
            <a:ext cx="4979239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SecondActivity.class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R.layout.activity_second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配料需要點選至少一項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存檔的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才會開啟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DDDA2536-09A3-4741-9282-344781DB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17310"/>
            <a:ext cx="5123996" cy="60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xmlns="" id="{EDA87874-E308-4EFB-93B6-CB0D0102A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4" y="515080"/>
            <a:ext cx="2070023" cy="4318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CE626BF-AC95-423E-B0E1-CA46AA6044F4}"/>
              </a:ext>
            </a:extLst>
          </p:cNvPr>
          <p:cNvSpPr/>
          <p:nvPr/>
        </p:nvSpPr>
        <p:spPr>
          <a:xfrm>
            <a:off x="6147139" y="3819525"/>
            <a:ext cx="2127173" cy="402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 rot="7727838">
            <a:off x="4877278" y="1315925"/>
            <a:ext cx="218989" cy="3148296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0D79F07D-6FCA-40C7-80DA-5F66AA273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2975" y="217661"/>
            <a:ext cx="7269939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SecondActivity.class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R.layout.activity_second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16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extends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RecyclerView.Adapter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SecondAdapter.ViewHolder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 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checkBox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的選項進行監聽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若有被選到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則存檔的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endParaRPr kumimoji="0" lang="zh-TW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內容版面配置區 11" descr="一張含有 桌 的圖片&#10;&#10;自動產生的描述">
            <a:extLst>
              <a:ext uri="{FF2B5EF4-FFF2-40B4-BE49-F238E27FC236}">
                <a16:creationId xmlns:a16="http://schemas.microsoft.com/office/drawing/2014/main" xmlns="" id="{DFBEB10F-9DCB-4E99-82E7-2945DA0C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0" y="1079501"/>
            <a:ext cx="5653196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2B8D708-A6BB-4A33-B889-438F016E4696}"/>
              </a:ext>
            </a:extLst>
          </p:cNvPr>
          <p:cNvSpPr/>
          <p:nvPr/>
        </p:nvSpPr>
        <p:spPr>
          <a:xfrm>
            <a:off x="1838325" y="2588789"/>
            <a:ext cx="1685925" cy="19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xmlns="" id="{83005149-16D4-4C09-AEE1-FEB06E57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29" y="1042988"/>
            <a:ext cx="1917744" cy="4022725"/>
          </a:xfrm>
          <a:prstGeom prst="rect">
            <a:avLst/>
          </a:prstGeom>
        </p:spPr>
      </p:pic>
      <p:sp>
        <p:nvSpPr>
          <p:cNvPr id="10" name="箭號: 向下 6">
            <a:extLst>
              <a:ext uri="{FF2B5EF4-FFF2-40B4-BE49-F238E27FC236}">
                <a16:creationId xmlns:a16="http://schemas.microsoft.com/office/drawing/2014/main" xmlns="" id="{EF862412-8DB0-4F1B-9FF8-5721608A45C1}"/>
              </a:ext>
            </a:extLst>
          </p:cNvPr>
          <p:cNvSpPr/>
          <p:nvPr/>
        </p:nvSpPr>
        <p:spPr>
          <a:xfrm rot="6869710">
            <a:off x="4998925" y="1835528"/>
            <a:ext cx="218989" cy="3251401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CE626BF-AC95-423E-B0E1-CA46AA6044F4}"/>
              </a:ext>
            </a:extLst>
          </p:cNvPr>
          <p:cNvSpPr/>
          <p:nvPr/>
        </p:nvSpPr>
        <p:spPr>
          <a:xfrm>
            <a:off x="6494196" y="4152900"/>
            <a:ext cx="1917744" cy="30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xmlns="" id="{68CCB853-64E4-4F0E-A090-30C1E48B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7" y="1674238"/>
            <a:ext cx="6312907" cy="2499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9F6ABDDC-749B-468D-85E2-F34941CCDA75}"/>
              </a:ext>
            </a:extLst>
          </p:cNvPr>
          <p:cNvSpPr txBox="1">
            <a:spLocks/>
          </p:cNvSpPr>
          <p:nvPr/>
        </p:nvSpPr>
        <p:spPr>
          <a:xfrm>
            <a:off x="1033355" y="778935"/>
            <a:ext cx="7484632" cy="680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registerForActivityResult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Activity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回傳資料回來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傳回來的資料再到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recyclerview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Adapter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去更新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8E5B6697-B845-40BC-95CC-47EB0726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4" y="552926"/>
            <a:ext cx="2247075" cy="8777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0F74466-0776-4C9B-9BF4-4F92F855C7FB}"/>
              </a:ext>
            </a:extLst>
          </p:cNvPr>
          <p:cNvSpPr/>
          <p:nvPr/>
        </p:nvSpPr>
        <p:spPr>
          <a:xfrm>
            <a:off x="5747143" y="1148881"/>
            <a:ext cx="2515516" cy="30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xmlns="" id="{51D3AEFC-BD72-4DE4-94F6-42100AC22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47" y="2764334"/>
            <a:ext cx="2856828" cy="11006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0ACC6D7-5141-44C1-8623-27C069E1414B}"/>
              </a:ext>
            </a:extLst>
          </p:cNvPr>
          <p:cNvSpPr/>
          <p:nvPr/>
        </p:nvSpPr>
        <p:spPr>
          <a:xfrm>
            <a:off x="6022468" y="3530851"/>
            <a:ext cx="3021585" cy="35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3" name="內容版面配置區 5">
            <a:extLst>
              <a:ext uri="{FF2B5EF4-FFF2-40B4-BE49-F238E27FC236}">
                <a16:creationId xmlns:a16="http://schemas.microsoft.com/office/drawing/2014/main" xmlns="" id="{323F0F85-1752-487D-86B6-7A31743E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2" y="904631"/>
            <a:ext cx="3657159" cy="2327641"/>
          </a:xfrm>
          <a:prstGeom prst="rect">
            <a:avLst/>
          </a:prstGeom>
        </p:spPr>
      </p:pic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xmlns="" id="{94C72A6B-6DFA-46FF-844F-71438869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40" y="3384709"/>
            <a:ext cx="3169911" cy="12382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2798E78-974D-4193-AD6F-1E6EAA9C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82" y="904631"/>
            <a:ext cx="3737034" cy="228581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DAC3A8F4-B6B2-457C-BD80-A8148A0F1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60" y="3418198"/>
            <a:ext cx="3187091" cy="12279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2BA359B-7E7D-45EC-8173-EB879E5A56A6}"/>
              </a:ext>
            </a:extLst>
          </p:cNvPr>
          <p:cNvSpPr/>
          <p:nvPr/>
        </p:nvSpPr>
        <p:spPr>
          <a:xfrm>
            <a:off x="5271235" y="4103520"/>
            <a:ext cx="3312745" cy="59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F723CA9-36A3-4AF2-B57C-B880662B5BFA}"/>
              </a:ext>
            </a:extLst>
          </p:cNvPr>
          <p:cNvSpPr/>
          <p:nvPr/>
        </p:nvSpPr>
        <p:spPr>
          <a:xfrm>
            <a:off x="1131562" y="4067626"/>
            <a:ext cx="3263909" cy="555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11" name="內容版面配置區 3">
            <a:extLst>
              <a:ext uri="{FF2B5EF4-FFF2-40B4-BE49-F238E27FC236}">
                <a16:creationId xmlns:a16="http://schemas.microsoft.com/office/drawing/2014/main" xmlns="" id="{51D96308-3776-45D2-A37C-F69ACECD18BB}"/>
              </a:ext>
            </a:extLst>
          </p:cNvPr>
          <p:cNvSpPr txBox="1">
            <a:spLocks/>
          </p:cNvSpPr>
          <p:nvPr/>
        </p:nvSpPr>
        <p:spPr>
          <a:xfrm>
            <a:off x="1169662" y="303368"/>
            <a:ext cx="2229824" cy="377284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當使用者沒選配料</a:t>
            </a:r>
          </a:p>
        </p:txBody>
      </p:sp>
      <p:sp>
        <p:nvSpPr>
          <p:cNvPr id="12" name="內容版面配置區 3">
            <a:extLst>
              <a:ext uri="{FF2B5EF4-FFF2-40B4-BE49-F238E27FC236}">
                <a16:creationId xmlns:a16="http://schemas.microsoft.com/office/drawing/2014/main" xmlns="" id="{C17E5F44-7CA3-47B2-87C1-AD65A1FF8FB5}"/>
              </a:ext>
            </a:extLst>
          </p:cNvPr>
          <p:cNvSpPr txBox="1">
            <a:spLocks/>
          </p:cNvSpPr>
          <p:nvPr/>
        </p:nvSpPr>
        <p:spPr>
          <a:xfrm>
            <a:off x="5003582" y="314635"/>
            <a:ext cx="2229824" cy="377284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當使用者選擇配料</a:t>
            </a:r>
          </a:p>
        </p:txBody>
      </p:sp>
      <p:cxnSp>
        <p:nvCxnSpPr>
          <p:cNvPr id="13" name="直線接點 12"/>
          <p:cNvCxnSpPr/>
          <p:nvPr/>
        </p:nvCxnSpPr>
        <p:spPr>
          <a:xfrm>
            <a:off x="4819650" y="114300"/>
            <a:ext cx="0" cy="48196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2AF88B0-5B53-49D0-B849-CCF9C5FAA491}"/>
              </a:ext>
            </a:extLst>
          </p:cNvPr>
          <p:cNvSpPr/>
          <p:nvPr/>
        </p:nvSpPr>
        <p:spPr>
          <a:xfrm>
            <a:off x="1345892" y="1495383"/>
            <a:ext cx="3284074" cy="392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0FB9F17-CBCA-4279-B163-ED9D14B0FE05}"/>
              </a:ext>
            </a:extLst>
          </p:cNvPr>
          <p:cNvSpPr/>
          <p:nvPr/>
        </p:nvSpPr>
        <p:spPr>
          <a:xfrm>
            <a:off x="5039230" y="868311"/>
            <a:ext cx="3284074" cy="392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9EF62980-92E0-4066-83D6-DA9F56E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59" y="1220844"/>
            <a:ext cx="4585969" cy="3440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E4515134-F2D5-4027-B5CE-8C6211C6D300}"/>
              </a:ext>
            </a:extLst>
          </p:cNvPr>
          <p:cNvSpPr txBox="1">
            <a:spLocks/>
          </p:cNvSpPr>
          <p:nvPr/>
        </p:nvSpPr>
        <p:spPr>
          <a:xfrm>
            <a:off x="1064259" y="793601"/>
            <a:ext cx="6376481" cy="40177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按下存檔鍵，儲存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(set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轉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陣列，設定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setResult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回傳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4015B53-CEFC-4FBD-80D2-768DBCB5AB19}"/>
              </a:ext>
            </a:extLst>
          </p:cNvPr>
          <p:cNvSpPr txBox="1"/>
          <p:nvPr/>
        </p:nvSpPr>
        <p:spPr>
          <a:xfrm>
            <a:off x="5808978" y="1436549"/>
            <a:ext cx="3521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- 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當存檔鍵按下時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</a:p>
          <a:p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用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intent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傳遞資料到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foodSelection.class</a:t>
            </a:r>
            <a:r>
              <a:rPr lang="zh-TW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293BC1A-DE8F-48B2-8451-9DDF28FC6C5F}"/>
              </a:ext>
            </a:extLst>
          </p:cNvPr>
          <p:cNvSpPr/>
          <p:nvPr/>
        </p:nvSpPr>
        <p:spPr>
          <a:xfrm>
            <a:off x="1584960" y="3817697"/>
            <a:ext cx="1905954" cy="163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5A64E78D-35BC-4666-9DDD-7E7E3EBC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09" y="1143904"/>
            <a:ext cx="5618198" cy="35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19F4071C-B84B-4891-8A2B-2A77E42103F1}"/>
              </a:ext>
            </a:extLst>
          </p:cNvPr>
          <p:cNvSpPr txBox="1">
            <a:spLocks/>
          </p:cNvSpPr>
          <p:nvPr/>
        </p:nvSpPr>
        <p:spPr>
          <a:xfrm>
            <a:off x="1158784" y="795719"/>
            <a:ext cx="3360073" cy="31265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按下返回鍵只會回傳先前的資料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60F35A9-7112-4C2C-86F4-A5486CBFEC0B}"/>
              </a:ext>
            </a:extLst>
          </p:cNvPr>
          <p:cNvSpPr/>
          <p:nvPr/>
        </p:nvSpPr>
        <p:spPr>
          <a:xfrm>
            <a:off x="1899920" y="3990975"/>
            <a:ext cx="2291080" cy="258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33ED2475-DF72-4D1F-8641-8D5D55DE2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372659"/>
            <a:ext cx="7506449" cy="32554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6ACCE3BC-22B9-4638-AEA7-C988D590E9DD}"/>
              </a:ext>
            </a:extLst>
          </p:cNvPr>
          <p:cNvSpPr txBox="1">
            <a:spLocks/>
          </p:cNvSpPr>
          <p:nvPr/>
        </p:nvSpPr>
        <p:spPr>
          <a:xfrm>
            <a:off x="981075" y="893038"/>
            <a:ext cx="7248525" cy="36406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當選擇蔬菜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醬汁時，設定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set.add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加入該項，反之則設定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set.remove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576047EB-E7C8-4ADC-B68D-CC1BBD9E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150921"/>
            <a:ext cx="6205220" cy="611079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蔬菜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醃製物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醬汁的第二頁選項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0BFD74D0-8CAE-4647-84AA-E2FC6ED83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8" y="2124162"/>
            <a:ext cx="5592309" cy="22129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90AE7059-FB49-48C5-9EF5-27BE397583E9}"/>
              </a:ext>
            </a:extLst>
          </p:cNvPr>
          <p:cNvSpPr txBox="1">
            <a:spLocks/>
          </p:cNvSpPr>
          <p:nvPr/>
        </p:nvSpPr>
        <p:spPr>
          <a:xfrm>
            <a:off x="956562" y="764970"/>
            <a:ext cx="6053827" cy="3790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儲存的選項在按回來回傳來先前的以勾選選項，並比對設上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check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xmlns="" id="{3AC9CAE5-8C10-4C31-9BAB-EB5F1CB5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764970"/>
            <a:ext cx="1852430" cy="38133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5543D36-B439-409B-8D03-5A602EF31A68}"/>
              </a:ext>
            </a:extLst>
          </p:cNvPr>
          <p:cNvSpPr/>
          <p:nvPr/>
        </p:nvSpPr>
        <p:spPr>
          <a:xfrm>
            <a:off x="2051720" y="3219822"/>
            <a:ext cx="2466784" cy="1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7EFA60C-63F5-450B-9F43-914F15BA382E}"/>
              </a:ext>
            </a:extLst>
          </p:cNvPr>
          <p:cNvSpPr/>
          <p:nvPr/>
        </p:nvSpPr>
        <p:spPr>
          <a:xfrm>
            <a:off x="1979712" y="3003798"/>
            <a:ext cx="2860216" cy="173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8A794CFA-FDB8-4359-B4D4-C99DFF3A799F}"/>
              </a:ext>
            </a:extLst>
          </p:cNvPr>
          <p:cNvSpPr txBox="1"/>
          <p:nvPr/>
        </p:nvSpPr>
        <p:spPr>
          <a:xfrm>
            <a:off x="956562" y="1081222"/>
            <a:ext cx="60538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中的資料對比所有配料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中的資料為前一次使用者點選存檔鍵的資料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if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判斷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若讀取</a:t>
            </a:r>
            <a:r>
              <a:rPr lang="en-US" altLang="zh-TW" sz="16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tempData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中的資料與所有配料內容做對比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若內容一樣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則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打勾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並且存檔按鈕持續關閉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因為使用者並沒有更改選項</a:t>
            </a:r>
            <a:endParaRPr lang="zh-TW" altLang="en-US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9DCA6061-2FB0-4A3B-A39B-462E1340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780" y="153664"/>
            <a:ext cx="2470101" cy="531865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選項亂跳問題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0275AE09-CA1E-439C-8674-E96BBE654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6" y="685529"/>
            <a:ext cx="6375064" cy="6109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922D4F63-D6EF-469F-BC43-CBE9D52068A8}"/>
              </a:ext>
            </a:extLst>
          </p:cNvPr>
          <p:cNvSpPr txBox="1">
            <a:spLocks/>
          </p:cNvSpPr>
          <p:nvPr/>
        </p:nvSpPr>
        <p:spPr>
          <a:xfrm>
            <a:off x="1022503" y="2492376"/>
            <a:ext cx="3409797" cy="127190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解決辦法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CacheView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可以保存劃出列表的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item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，調用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setItemCacheSize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方法可以確定緩存多少數據，超出這個數據會放在四級優化的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recyclerPool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這個緩存池裡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8D12477-682F-43E9-B3BA-52001E7A5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8" t="23757" r="10170"/>
          <a:stretch/>
        </p:blipFill>
        <p:spPr>
          <a:xfrm>
            <a:off x="4533900" y="1416733"/>
            <a:ext cx="4229100" cy="3351107"/>
          </a:xfrm>
          <a:prstGeom prst="rect">
            <a:avLst/>
          </a:prstGeom>
        </p:spPr>
      </p:pic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xmlns="" id="{210A9C9A-C91D-4C02-9FFF-60FA8E0DCC27}"/>
              </a:ext>
            </a:extLst>
          </p:cNvPr>
          <p:cNvSpPr txBox="1">
            <a:spLocks/>
          </p:cNvSpPr>
          <p:nvPr/>
        </p:nvSpPr>
        <p:spPr>
          <a:xfrm>
            <a:off x="930275" y="3834128"/>
            <a:ext cx="3476625" cy="10733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示意圖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如右圖所示，向下滑動時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,01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被滑出屏幕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, </a:t>
            </a: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進入</a:t>
            </a:r>
            <a:r>
              <a:rPr lang="en-US" altLang="zh-TW" sz="1600" spc="-5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CacheViews</a:t>
            </a:r>
            <a:endParaRPr lang="zh-TW" altLang="en-US" sz="1600" spc="-5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xmlns="" id="{AF183A9E-1AA8-4D40-A11B-755B731E0AE0}"/>
              </a:ext>
            </a:extLst>
          </p:cNvPr>
          <p:cNvSpPr txBox="1">
            <a:spLocks/>
          </p:cNvSpPr>
          <p:nvPr/>
        </p:nvSpPr>
        <p:spPr>
          <a:xfrm>
            <a:off x="942975" y="1395745"/>
            <a:ext cx="3489325" cy="128814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確認問題原因</a:t>
            </a:r>
            <a:r>
              <a:rPr lang="en-US" altLang="zh-TW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zh-TW" altLang="en-US" sz="1600" spc="-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當滾輪範圍超過一定項目，超過範圍的會回收，再次滑回來會重新更新，故只要將不會更新的範圍加大即可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949CFAA-6E2F-4F8B-A806-98BC6469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88" y="310451"/>
            <a:ext cx="2131694" cy="409762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存取選項資料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5CC62E82-1556-47FC-A25E-9142797D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88" y="1460941"/>
            <a:ext cx="7240587" cy="30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D4EDAD15-0995-443C-87C6-455B2D98D847}"/>
              </a:ext>
            </a:extLst>
          </p:cNvPr>
          <p:cNvSpPr txBox="1">
            <a:spLocks/>
          </p:cNvSpPr>
          <p:nvPr/>
        </p:nvSpPr>
        <p:spPr>
          <a:xfrm>
            <a:off x="893763" y="884751"/>
            <a:ext cx="7650161" cy="48684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存取使用者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即時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選擇的選項，寫成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setXXX,getXXX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方便存取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000123" y="780596"/>
            <a:ext cx="5336339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智慧型手機越來越普及，手機點餐、線上點餐等各種餐飲科技也開始興起與風行，改變了店家的經營模式，也讓消費者有了全新的用餐消費體驗，以往複雜的點餐訂位流程，現在只要透過一支手機就能輕鬆完成。顧客使用手機點餐所帶來的好處，除了可以節省許多不必要的溝通時間之外，也可以讓餐廳降低服務成本，因此不管是剛投入市場的新創店家，或是經營已久的連鎖餐廳，都陸續引入線上點餐系統，為客戶提供更流暢的服務流程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是目前全球展店數最多的速食餐廳，在全台有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135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家連鎖加盟店，但並沒有專屬於自己的點餐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，同業的麥當勞、漢堡王、摩斯漢堡、肯德基均有自己的點餐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成為這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我們做為專題的主題。</a:t>
            </a:r>
          </a:p>
        </p:txBody>
      </p:sp>
      <p:grpSp>
        <p:nvGrpSpPr>
          <p:cNvPr id="5500" name="Google Shape;5500;p39"/>
          <p:cNvGrpSpPr/>
          <p:nvPr/>
        </p:nvGrpSpPr>
        <p:grpSpPr>
          <a:xfrm>
            <a:off x="6382850" y="867046"/>
            <a:ext cx="281055" cy="346846"/>
            <a:chOff x="368125" y="2950571"/>
            <a:chExt cx="281055" cy="346846"/>
          </a:xfrm>
        </p:grpSpPr>
        <p:sp>
          <p:nvSpPr>
            <p:cNvPr id="5501" name="Google Shape;5501;p3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3" name="Google Shape;5503;p39"/>
          <p:cNvSpPr/>
          <p:nvPr/>
        </p:nvSpPr>
        <p:spPr>
          <a:xfrm>
            <a:off x="77841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群組 8"/>
          <p:cNvGrpSpPr/>
          <p:nvPr/>
        </p:nvGrpSpPr>
        <p:grpSpPr>
          <a:xfrm>
            <a:off x="6355513" y="3467101"/>
            <a:ext cx="2095976" cy="1268574"/>
            <a:chOff x="3077736" y="1292826"/>
            <a:chExt cx="5622916" cy="3112262"/>
          </a:xfrm>
        </p:grpSpPr>
        <p:grpSp>
          <p:nvGrpSpPr>
            <p:cNvPr id="10" name="Google Shape;6732;p54"/>
            <p:cNvGrpSpPr/>
            <p:nvPr/>
          </p:nvGrpSpPr>
          <p:grpSpPr>
            <a:xfrm>
              <a:off x="3077736" y="1292826"/>
              <a:ext cx="5622916" cy="3112262"/>
              <a:chOff x="2654821" y="2311071"/>
              <a:chExt cx="2279715" cy="1262120"/>
            </a:xfrm>
          </p:grpSpPr>
          <p:grpSp>
            <p:nvGrpSpPr>
              <p:cNvPr id="26" name="Google Shape;6733;p54"/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81" name="Google Shape;6734;p54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82" name="Google Shape;6735;p54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6736;p54"/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73" name="Google Shape;6737;p54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grpSp>
              <p:nvGrpSpPr>
                <p:cNvPr id="274" name="Google Shape;6738;p54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75" name="Google Shape;6739;p54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</p:sp>
              <p:sp>
                <p:nvSpPr>
                  <p:cNvPr id="276" name="Google Shape;6740;p54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6741;p54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6742;p54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6743;p54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80" name="Google Shape;6744;p54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" name="Google Shape;6745;p54"/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71" name="Google Shape;6746;p54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72" name="Google Shape;6747;p54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6748;p54"/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65" name="Google Shape;6749;p54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66" name="Google Shape;6750;p54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6751;p54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6752;p54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6753;p54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6754;p54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6755;p54"/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63" name="Google Shape;6756;p54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6757;p54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1" name="Google Shape;6758;p54"/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60" name="Google Shape;6759;p54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6760;p54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62" name="Google Shape;6761;p54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2" name="Google Shape;6762;p54"/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58" name="Google Shape;6763;p54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6764;p54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grpSp>
            <p:nvGrpSpPr>
              <p:cNvPr id="33" name="Google Shape;6765;p54"/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56" name="Google Shape;6766;p54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57" name="Google Shape;6767;p54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8;p54"/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52" name="Google Shape;6769;p54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grpSp>
              <p:nvGrpSpPr>
                <p:cNvPr id="253" name="Google Shape;6770;p54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54" name="Google Shape;6771;p54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6772;p54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" name="Google Shape;6773;p54"/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50" name="Google Shape;6774;p54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51" name="Google Shape;6775;p54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36" name="Google Shape;6776;p54"/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48" name="Google Shape;6777;p54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49" name="Google Shape;6778;p54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6779;p54"/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46" name="Google Shape;6780;p54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247" name="Google Shape;6781;p54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6782;p54"/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83;p54"/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84;p54"/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41" name="Google Shape;6785;p54"/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30" name="Google Shape;6786;p54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787;p54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788;p54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789;p54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6790;p54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6791;p54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6792;p54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6793;p54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6794;p54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6795;p54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6796;p54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6797;p54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6798;p54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6799;p54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6800;p54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6801;p54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42" name="Google Shape;6802;p54"/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03;p54"/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04;p54"/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05;p54"/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06;p54"/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807;p54"/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8;p54"/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09;p54"/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10;p54"/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11;p54"/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812;p54"/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13;p54"/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14;p54"/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15;p54"/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816;p54"/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817;p54"/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818;p54"/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819;p54"/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820;p54"/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821;p54"/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62" name="Google Shape;6822;p54"/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63" name="Google Shape;6823;p54"/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" name="Google Shape;6824;p54"/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28" name="Google Shape;6825;p54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826;p54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6827;p54"/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828;p54"/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24" name="Google Shape;6829;p54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830;p54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831;p54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832;p54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833;p54"/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34;p54"/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835;p54"/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836;p54"/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837;p54"/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838;p54"/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839;p54"/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6840;p54"/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220" name="Google Shape;6841;p54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842;p54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843;p54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844;p54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" name="Google Shape;6845;p54"/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846;p54"/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847;p54"/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848;p54"/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849;p54"/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850;p54"/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851;p54"/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852;p54"/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853;p54"/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854;p54"/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855;p54"/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856;p54"/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857;p54"/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858;p54"/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59;p54"/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860;p54"/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61;p54"/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62;p54"/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863;p54"/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864;p54"/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865;p54"/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866;p54"/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867;p54"/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868;p54"/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869;p54"/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870;p54"/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871;p54"/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872;p54"/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873;p54"/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6874;p54"/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218" name="Google Shape;6875;p54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876;p54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6877;p54"/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6878;p54"/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216" name="Google Shape;6879;p54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17" name="Google Shape;6880;p54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6881;p54"/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214" name="Google Shape;6882;p54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883;p54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" name="Google Shape;6884;p54"/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885;p54"/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886;p54"/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887;p54"/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888;p54"/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889;p54"/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890;p54"/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891;p54"/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" name="Google Shape;6892;p54"/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210" name="Google Shape;6893;p54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894;p54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895;p54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896;p54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" name="Google Shape;6897;p54"/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898;p54"/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899;p54"/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900;p54"/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901;p54"/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902;p54"/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903;p54"/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904;p54"/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" name="Google Shape;6905;p54"/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206" name="Google Shape;6906;p54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907;p54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908;p54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909;p54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6" name="Google Shape;6910;p54"/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911;p54"/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6912;p54"/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6913;p54"/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6914;p54"/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6915;p54"/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916;p54"/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6917;p54"/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918;p54"/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919;p54"/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920;p54"/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921;p54"/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922;p54"/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923;p54"/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924;p54"/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925;p54"/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926;p54"/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43" name="Google Shape;6927;p54"/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928;p54"/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929;p54"/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930;p54"/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931;p54"/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932;p54"/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933;p54"/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934;p54"/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935;p54"/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936;p54"/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937;p54"/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938;p54"/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55" name="Google Shape;6939;p54"/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940;p54"/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941;p54"/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942;p54"/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6943;p54"/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944;p54"/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945;p54"/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946;p54"/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947;p54"/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948;p54"/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949;p54"/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950;p54"/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951;p54"/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6952;p54"/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204" name="Google Shape;6953;p54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954;p54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" name="Google Shape;6955;p54"/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956;p54"/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957;p54"/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958;p54"/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959;p54"/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960;p54"/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961;p54"/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962;p54"/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963;p54"/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78" name="Google Shape;6964;p54"/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965;p54"/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966;p54"/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967;p54"/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968;p54"/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969;p54"/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970;p54"/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971;p54"/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972;p54"/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973;p54"/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88" name="Google Shape;6974;p54"/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975;p54"/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976;p54"/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977;p54"/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978;p54"/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979;p54"/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94" name="Google Shape;6980;p54"/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981;p54"/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982;p54"/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983;p54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984;p54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985;p54"/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986;p54"/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987;p54"/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988;p54"/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989;p54"/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6999;p54"/>
            <p:cNvSpPr/>
            <p:nvPr/>
          </p:nvSpPr>
          <p:spPr>
            <a:xfrm>
              <a:off x="4811975" y="37022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00;p54"/>
            <p:cNvSpPr/>
            <p:nvPr/>
          </p:nvSpPr>
          <p:spPr>
            <a:xfrm>
              <a:off x="4051500" y="2595212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01;p54"/>
            <p:cNvSpPr/>
            <p:nvPr/>
          </p:nvSpPr>
          <p:spPr>
            <a:xfrm>
              <a:off x="5620800" y="224388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02;p54"/>
            <p:cNvSpPr/>
            <p:nvPr/>
          </p:nvSpPr>
          <p:spPr>
            <a:xfrm>
              <a:off x="8211725" y="36265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03;p54"/>
            <p:cNvSpPr/>
            <p:nvPr/>
          </p:nvSpPr>
          <p:spPr>
            <a:xfrm>
              <a:off x="6193025" y="2712337"/>
              <a:ext cx="214800" cy="21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04;p54"/>
            <p:cNvSpPr/>
            <p:nvPr/>
          </p:nvSpPr>
          <p:spPr>
            <a:xfrm>
              <a:off x="3663900" y="23569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05;p54"/>
            <p:cNvSpPr/>
            <p:nvPr/>
          </p:nvSpPr>
          <p:spPr>
            <a:xfrm>
              <a:off x="3788325" y="2847787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06;p54"/>
            <p:cNvSpPr/>
            <p:nvPr/>
          </p:nvSpPr>
          <p:spPr>
            <a:xfrm>
              <a:off x="4901375" y="32556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07;p54"/>
            <p:cNvSpPr/>
            <p:nvPr/>
          </p:nvSpPr>
          <p:spPr>
            <a:xfrm>
              <a:off x="6007500" y="2142162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08;p54"/>
            <p:cNvSpPr/>
            <p:nvPr/>
          </p:nvSpPr>
          <p:spPr>
            <a:xfrm>
              <a:off x="7673600" y="2927137"/>
              <a:ext cx="214800" cy="21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09;p54"/>
            <p:cNvSpPr/>
            <p:nvPr/>
          </p:nvSpPr>
          <p:spPr>
            <a:xfrm>
              <a:off x="4389800" y="341173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10;p54"/>
            <p:cNvSpPr/>
            <p:nvPr/>
          </p:nvSpPr>
          <p:spPr>
            <a:xfrm>
              <a:off x="5544325" y="2595212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11;p54"/>
            <p:cNvSpPr/>
            <p:nvPr/>
          </p:nvSpPr>
          <p:spPr>
            <a:xfrm>
              <a:off x="7888400" y="2464362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12;p54"/>
            <p:cNvSpPr/>
            <p:nvPr/>
          </p:nvSpPr>
          <p:spPr>
            <a:xfrm>
              <a:off x="6623275" y="202908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13;p54"/>
            <p:cNvSpPr/>
            <p:nvPr/>
          </p:nvSpPr>
          <p:spPr>
            <a:xfrm>
              <a:off x="7528900" y="3411737"/>
              <a:ext cx="214800" cy="21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:\Users\FreeStar\Desktop\E-1132213-C51326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72" y="1271727"/>
            <a:ext cx="1568449" cy="156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2C8FB22E-BD6B-44D0-9F62-95165F43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408150"/>
            <a:ext cx="2505478" cy="374227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菜單項目顯示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9BFD26E7-C765-4307-976F-6B7ABF7B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4" y="1852286"/>
            <a:ext cx="8037966" cy="837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528993A4-7F4E-4A01-A346-88570E484765}"/>
              </a:ext>
            </a:extLst>
          </p:cNvPr>
          <p:cNvSpPr txBox="1">
            <a:spLocks/>
          </p:cNvSpPr>
          <p:nvPr/>
        </p:nvSpPr>
        <p:spPr>
          <a:xfrm>
            <a:off x="1011238" y="918175"/>
            <a:ext cx="6665911" cy="65345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設定一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boolean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當它是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true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表示已加入購物車，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false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為未加入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/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刪除購物車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E7DE5DD6-D1FD-4D26-9B7B-F760DCC2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368632"/>
            <a:ext cx="4141636" cy="5400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多菜單項目儲存方式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3FE53665-0E7D-4397-B8E9-2A429940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6703"/>
            <a:ext cx="7191375" cy="31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3B92EE04-59AD-4923-8C85-3652D00A70C1}"/>
              </a:ext>
            </a:extLst>
          </p:cNvPr>
          <p:cNvSpPr txBox="1">
            <a:spLocks/>
          </p:cNvSpPr>
          <p:nvPr/>
        </p:nvSpPr>
        <p:spPr>
          <a:xfrm>
            <a:off x="1041083" y="908685"/>
            <a:ext cx="6121718" cy="54005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同樣使用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儲存計數變數，把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依檔名區隔，舊有資料在程式一開始會消除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A88A0913-8FB8-428C-8F78-E63DCBF2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75" y="495300"/>
            <a:ext cx="3384720" cy="391752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設定加入購物車鍵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360E24B9-D1AE-44E4-AD7F-DAEEEA3D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5" y="1617312"/>
            <a:ext cx="7459396" cy="28474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FABC1276-5172-4C55-A5CD-10F0C03C1A27}"/>
              </a:ext>
            </a:extLst>
          </p:cNvPr>
          <p:cNvSpPr txBox="1">
            <a:spLocks/>
          </p:cNvSpPr>
          <p:nvPr/>
        </p:nvSpPr>
        <p:spPr>
          <a:xfrm>
            <a:off x="1147575" y="1021264"/>
            <a:ext cx="5910450" cy="47416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boolean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設定每個區塊的選項，當條件達成，即可加入購物車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736B78B0-D635-484E-9CDF-507605B50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1487592"/>
            <a:ext cx="7335383" cy="315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7421C6E0-5D73-449D-9DFC-46E9CE8171FF}"/>
              </a:ext>
            </a:extLst>
          </p:cNvPr>
          <p:cNvSpPr txBox="1">
            <a:spLocks/>
          </p:cNvSpPr>
          <p:nvPr/>
        </p:nvSpPr>
        <p:spPr>
          <a:xfrm>
            <a:off x="1102360" y="898734"/>
            <a:ext cx="7545193" cy="58885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設定數量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(1~10)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和金額有關係，價錢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=(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單價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+add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+side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+drink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價錢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)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*數量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726B83D-EAEF-43DA-B9F6-2ADD25B2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359"/>
            <a:ext cx="3057525" cy="7143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xmlns="" id="{AAD33E1A-D23C-485B-A985-3E19EBDE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784883"/>
            <a:ext cx="7862845" cy="8821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radiobutton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是先扣除之前的品項的金額再加上選擇的金額，並設定該項目金額</a:t>
            </a:r>
            <a:endParaRPr lang="en-US" altLang="zh-TW" sz="1600" spc="-5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0"/>
              </a:spcBef>
              <a:buNone/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是點選該項就增加金額，取消就扣掉該金額</a:t>
            </a:r>
          </a:p>
          <a:p>
            <a:pPr marL="0" indent="0">
              <a:buNone/>
            </a:pPr>
            <a:endParaRPr lang="zh-TW" altLang="en-US" sz="1050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66422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設定金額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44D3BD61-1DA0-4E25-9FE6-6ED65CFB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17312"/>
            <a:ext cx="7920142" cy="115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SharedPreferences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的資料顯示在購物車，用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存取</a:t>
            </a:r>
            <a:endParaRPr lang="zh-TW" altLang="en-US" sz="2000" spc="-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1917065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購物車新增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xmlns="" id="{3748799E-CE24-4C43-9519-0E1A1A25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566057"/>
            <a:ext cx="7910967" cy="15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3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NumberPicker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，設定改變數量時，顯示總金額按鈕也跟著改變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購物車更改數量</a:t>
            </a:r>
          </a:p>
        </p:txBody>
      </p:sp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xmlns="" id="{51DF224C-0E82-43C7-8ABF-00181845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2" y="1505789"/>
            <a:ext cx="7415055" cy="28367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63517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NumberPicker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時，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AlertDialog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告知是否刪除，刪除後將項目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heigh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設為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，即可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消失</a:t>
            </a: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購物車刪除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9E53A007-2CFA-4295-9EEE-19AED6DB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1" y="1617313"/>
            <a:ext cx="6833326" cy="3337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81763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如果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等同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getXXX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就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radioGroup.check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該</a:t>
            </a:r>
            <a:r>
              <a:rPr lang="en-US" altLang="zh-TW" sz="1600" spc="-5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radiobutton</a:t>
            </a:r>
            <a:endParaRPr lang="en-US" altLang="zh-TW" sz="1600" spc="-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TW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checkbox</a:t>
            </a:r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等同原理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購物車編輯</a:t>
            </a:r>
          </a:p>
        </p:txBody>
      </p:sp>
      <p:pic>
        <p:nvPicPr>
          <p:cNvPr id="6" name="內容版面配置區 9">
            <a:extLst>
              <a:ext uri="{FF2B5EF4-FFF2-40B4-BE49-F238E27FC236}">
                <a16:creationId xmlns:a16="http://schemas.microsoft.com/office/drawing/2014/main" xmlns="" id="{2921B595-B654-4DCB-B1FF-2EE5B40D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17312"/>
            <a:ext cx="7901366" cy="20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942975" y="801112"/>
            <a:ext cx="4238625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藉由點餐系統，來提供顧客更迅速、更方便、更簡單的服務，並且減少顧客排隊點餐群聚的風險，以及降低客戶端人員服務的成本，也避免口頭點餐有講錯或聽錯的風險。</a:t>
            </a:r>
          </a:p>
        </p:txBody>
      </p:sp>
      <p:sp>
        <p:nvSpPr>
          <p:cNvPr id="5503" name="Google Shape;5503;p39"/>
          <p:cNvSpPr/>
          <p:nvPr/>
        </p:nvSpPr>
        <p:spPr>
          <a:xfrm>
            <a:off x="8090589" y="782062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:\Users\FreeStar\Desktop\selfOrder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34" y="696337"/>
            <a:ext cx="5168405" cy="387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0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54;p41"/>
          <p:cNvSpPr txBox="1">
            <a:spLocks/>
          </p:cNvSpPr>
          <p:nvPr/>
        </p:nvSpPr>
        <p:spPr>
          <a:xfrm>
            <a:off x="241174" y="310451"/>
            <a:ext cx="701801" cy="261372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程式端解說</a:t>
            </a: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xmlns="" id="{81A8C670-69D3-4C32-A5A0-A47013540547}"/>
              </a:ext>
            </a:extLst>
          </p:cNvPr>
          <p:cNvSpPr txBox="1">
            <a:spLocks/>
          </p:cNvSpPr>
          <p:nvPr/>
        </p:nvSpPr>
        <p:spPr>
          <a:xfrm>
            <a:off x="1076960" y="982135"/>
            <a:ext cx="7305040" cy="29997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600" spc="-50" dirty="0">
                <a:latin typeface="標楷體" panose="03000509000000000000" pitchFamily="65" charset="-120"/>
                <a:ea typeface="標楷體" panose="03000509000000000000" pitchFamily="65" charset="-120"/>
              </a:rPr>
              <a:t>若選完卻不想加到購物車，還原選前資料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xmlns="" id="{1C8E7B78-FCFE-43C3-A3F0-1EAEB313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451881"/>
            <a:ext cx="2729411" cy="44685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購物車反悔編輯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3B9B4D3-68DB-4465-9D04-117FB7C5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941"/>
            <a:ext cx="6867525" cy="1247775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92C3F31D-0953-4B8A-BFE9-82FDBF13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62" y="490395"/>
            <a:ext cx="3393211" cy="40778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未來方向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p50"/>
          <p:cNvSpPr txBox="1">
            <a:spLocks noGrp="1"/>
          </p:cNvSpPr>
          <p:nvPr>
            <p:ph type="body" idx="1"/>
          </p:nvPr>
        </p:nvSpPr>
        <p:spPr>
          <a:xfrm>
            <a:off x="800380" y="1125133"/>
            <a:ext cx="5070204" cy="27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美化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醬汁部分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CHECKBOX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限制只能選取兩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新增註冊會員功能，方便客戶管理訂單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連動資料庫系統，方便客戶統計及分析顧客喜好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連接客戶端系統讓出餐人員即時出餐</a:t>
            </a: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連接金流系統讓顧客可線上付款</a:t>
            </a:r>
          </a:p>
        </p:txBody>
      </p:sp>
      <p:pic>
        <p:nvPicPr>
          <p:cNvPr id="6232" name="Google Shape;6232;p50"/>
          <p:cNvPicPr preferRelativeResize="0"/>
          <p:nvPr/>
        </p:nvPicPr>
        <p:blipFill rotWithShape="1">
          <a:blip r:embed="rId3">
            <a:alphaModFix/>
          </a:blip>
          <a:srcRect l="31198" t="20878" r="8549" b="21271"/>
          <a:stretch/>
        </p:blipFill>
        <p:spPr>
          <a:xfrm>
            <a:off x="5870584" y="1510925"/>
            <a:ext cx="2401592" cy="2535403"/>
          </a:xfrm>
          <a:prstGeom prst="rect">
            <a:avLst/>
          </a:prstGeom>
          <a:noFill/>
          <a:ln>
            <a:noFill/>
          </a:ln>
        </p:spPr>
      </p:pic>
      <p:sp>
        <p:nvSpPr>
          <p:cNvPr id="6233" name="Google Shape;6233;p50"/>
          <p:cNvSpPr/>
          <p:nvPr/>
        </p:nvSpPr>
        <p:spPr>
          <a:xfrm>
            <a:off x="8081694" y="1399081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未來方向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參考文獻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p65"/>
          <p:cNvSpPr/>
          <p:nvPr/>
        </p:nvSpPr>
        <p:spPr>
          <a:xfrm>
            <a:off x="728656" y="9414139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65"/>
          <p:cNvSpPr/>
          <p:nvPr/>
        </p:nvSpPr>
        <p:spPr>
          <a:xfrm>
            <a:off x="8763019" y="2801018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1" name="Google Shape;8421;p65"/>
          <p:cNvGrpSpPr/>
          <p:nvPr/>
        </p:nvGrpSpPr>
        <p:grpSpPr>
          <a:xfrm>
            <a:off x="200250" y="777521"/>
            <a:ext cx="281055" cy="346846"/>
            <a:chOff x="368125" y="2950571"/>
            <a:chExt cx="281055" cy="346846"/>
          </a:xfrm>
        </p:grpSpPr>
        <p:sp>
          <p:nvSpPr>
            <p:cNvPr id="8422" name="Google Shape;8422;p65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65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4" name="Google Shape;8424;p65"/>
          <p:cNvSpPr/>
          <p:nvPr/>
        </p:nvSpPr>
        <p:spPr>
          <a:xfrm>
            <a:off x="129925" y="35618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5" name="Google Shape;8425;p65"/>
          <p:cNvSpPr/>
          <p:nvPr/>
        </p:nvSpPr>
        <p:spPr>
          <a:xfrm>
            <a:off x="8205586" y="2265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9" name="Google Shape;6230;p50"/>
          <p:cNvSpPr txBox="1">
            <a:spLocks/>
          </p:cNvSpPr>
          <p:nvPr/>
        </p:nvSpPr>
        <p:spPr>
          <a:xfrm>
            <a:off x="800380" y="1125132"/>
            <a:ext cx="7526874" cy="3659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https://www.youtube.com/watch?v=dL1p9GYm2vU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https://stackoverflow.com/questions/35233303/how-to-add-tabs-to-tablayout-in-layout-xml-file-in-android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https://www.jianshu.com/p/3acc395ae933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https://stackoverflow.com/questions/30796710/tablayout-tab-selection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https://blog.csdn.net/huangxiaoguo1/article/details/53706971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https://blog.iamsuleiman.com/material-design-tabs-with-android-design-support-library/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https://blog.xuite.net/gkyo0510/wretch/243399144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https://xken831.pixnet.net/blog/post/556360081-%5Bandroid%5D-%E9%A1%AF%E7%A4%BA%E9%9A%B1%E8%97%8F%E7%89%A9%E4%BB%B6-%28%E5%9C%96%E7%89%87%E3%80%81layout%E3%80%81%E6%8C%89%E9%88%95%E7%AD%89%E7%AD%89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https://www.itread01.com/content/1546308246.html</a:t>
            </a:r>
            <a:endParaRPr lang="zh-TW" altLang="zh-TW" dirty="0">
              <a:solidFill>
                <a:srgbClr val="0000FF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TW" u="sng" dirty="0">
                <a:solidFill>
                  <a:srgbClr val="0000FF"/>
                </a:solidFill>
              </a:rPr>
              <a:t>https://www.cnblogs.com/guanxinjing/p/13031245.html</a:t>
            </a:r>
            <a:endParaRPr lang="zh-TW" altLang="zh-TW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4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p65"/>
          <p:cNvSpPr/>
          <p:nvPr/>
        </p:nvSpPr>
        <p:spPr>
          <a:xfrm>
            <a:off x="728656" y="9414139"/>
            <a:ext cx="198691" cy="198691"/>
          </a:xfrm>
          <a:custGeom>
            <a:avLst/>
            <a:gdLst/>
            <a:ahLst/>
            <a:cxnLst/>
            <a:rect l="l" t="t" r="r" b="b"/>
            <a:pathLst>
              <a:path w="2372" h="2372" extrusionOk="0">
                <a:moveTo>
                  <a:pt x="1591" y="0"/>
                </a:moveTo>
                <a:lnTo>
                  <a:pt x="771" y="3"/>
                </a:lnTo>
                <a:lnTo>
                  <a:pt x="775" y="778"/>
                </a:lnTo>
                <a:lnTo>
                  <a:pt x="0" y="781"/>
                </a:lnTo>
                <a:lnTo>
                  <a:pt x="3" y="1604"/>
                </a:lnTo>
                <a:lnTo>
                  <a:pt x="778" y="1601"/>
                </a:lnTo>
                <a:lnTo>
                  <a:pt x="781" y="2372"/>
                </a:lnTo>
                <a:lnTo>
                  <a:pt x="1601" y="2369"/>
                </a:lnTo>
                <a:lnTo>
                  <a:pt x="1601" y="1594"/>
                </a:lnTo>
                <a:lnTo>
                  <a:pt x="2372" y="1591"/>
                </a:lnTo>
                <a:lnTo>
                  <a:pt x="2369" y="771"/>
                </a:lnTo>
                <a:lnTo>
                  <a:pt x="1597" y="775"/>
                </a:lnTo>
                <a:lnTo>
                  <a:pt x="15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65"/>
          <p:cNvSpPr/>
          <p:nvPr/>
        </p:nvSpPr>
        <p:spPr>
          <a:xfrm>
            <a:off x="8763019" y="2801018"/>
            <a:ext cx="190482" cy="190398"/>
          </a:xfrm>
          <a:custGeom>
            <a:avLst/>
            <a:gdLst/>
            <a:ahLst/>
            <a:cxnLst/>
            <a:rect l="l" t="t" r="r" b="b"/>
            <a:pathLst>
              <a:path w="2274" h="2273" fill="none" extrusionOk="0">
                <a:moveTo>
                  <a:pt x="2273" y="971"/>
                </a:moveTo>
                <a:cubicBezTo>
                  <a:pt x="2273" y="1839"/>
                  <a:pt x="1225" y="2273"/>
                  <a:pt x="612" y="1659"/>
                </a:cubicBezTo>
                <a:cubicBezTo>
                  <a:pt x="1" y="1048"/>
                  <a:pt x="435" y="1"/>
                  <a:pt x="1299" y="1"/>
                </a:cubicBezTo>
                <a:cubicBezTo>
                  <a:pt x="1836" y="1"/>
                  <a:pt x="2273" y="435"/>
                  <a:pt x="2273" y="97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1" name="Google Shape;8421;p65"/>
          <p:cNvGrpSpPr/>
          <p:nvPr/>
        </p:nvGrpSpPr>
        <p:grpSpPr>
          <a:xfrm>
            <a:off x="200250" y="777521"/>
            <a:ext cx="281055" cy="346846"/>
            <a:chOff x="368125" y="2950571"/>
            <a:chExt cx="281055" cy="346846"/>
          </a:xfrm>
        </p:grpSpPr>
        <p:sp>
          <p:nvSpPr>
            <p:cNvPr id="8422" name="Google Shape;8422;p65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65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4" name="Google Shape;8424;p65"/>
          <p:cNvSpPr/>
          <p:nvPr/>
        </p:nvSpPr>
        <p:spPr>
          <a:xfrm>
            <a:off x="129925" y="3561876"/>
            <a:ext cx="351373" cy="351770"/>
          </a:xfrm>
          <a:custGeom>
            <a:avLst/>
            <a:gdLst/>
            <a:ahLst/>
            <a:cxnLst/>
            <a:rect l="l" t="t" r="r" b="b"/>
            <a:pathLst>
              <a:path w="2701" h="2704" fill="none" extrusionOk="0">
                <a:moveTo>
                  <a:pt x="2035" y="2665"/>
                </a:moveTo>
                <a:lnTo>
                  <a:pt x="2700" y="1958"/>
                </a:lnTo>
                <a:lnTo>
                  <a:pt x="2035" y="1331"/>
                </a:lnTo>
                <a:lnTo>
                  <a:pt x="2662" y="666"/>
                </a:lnTo>
                <a:lnTo>
                  <a:pt x="1955" y="0"/>
                </a:lnTo>
                <a:lnTo>
                  <a:pt x="1328" y="669"/>
                </a:lnTo>
                <a:lnTo>
                  <a:pt x="663" y="42"/>
                </a:lnTo>
                <a:lnTo>
                  <a:pt x="1" y="749"/>
                </a:lnTo>
                <a:lnTo>
                  <a:pt x="666" y="1373"/>
                </a:lnTo>
                <a:lnTo>
                  <a:pt x="39" y="2038"/>
                </a:lnTo>
                <a:lnTo>
                  <a:pt x="746" y="2703"/>
                </a:lnTo>
                <a:lnTo>
                  <a:pt x="1370" y="2038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5" name="Google Shape;8425;p65"/>
          <p:cNvSpPr/>
          <p:nvPr/>
        </p:nvSpPr>
        <p:spPr>
          <a:xfrm>
            <a:off x="8205586" y="226555"/>
            <a:ext cx="450379" cy="450398"/>
          </a:xfrm>
          <a:custGeom>
            <a:avLst/>
            <a:gdLst/>
            <a:ahLst/>
            <a:cxnLst/>
            <a:rect l="l" t="t" r="r" b="b"/>
            <a:pathLst>
              <a:path w="3777" h="3777" extrusionOk="0">
                <a:moveTo>
                  <a:pt x="3777" y="2015"/>
                </a:moveTo>
                <a:lnTo>
                  <a:pt x="3449" y="816"/>
                </a:lnTo>
                <a:lnTo>
                  <a:pt x="2324" y="1125"/>
                </a:lnTo>
                <a:lnTo>
                  <a:pt x="2016" y="0"/>
                </a:lnTo>
                <a:lnTo>
                  <a:pt x="817" y="328"/>
                </a:lnTo>
                <a:lnTo>
                  <a:pt x="1125" y="1453"/>
                </a:lnTo>
                <a:lnTo>
                  <a:pt x="1" y="1761"/>
                </a:lnTo>
                <a:lnTo>
                  <a:pt x="328" y="2957"/>
                </a:lnTo>
                <a:lnTo>
                  <a:pt x="1453" y="2651"/>
                </a:lnTo>
                <a:lnTo>
                  <a:pt x="1762" y="3776"/>
                </a:lnTo>
                <a:lnTo>
                  <a:pt x="2957" y="3448"/>
                </a:lnTo>
                <a:lnTo>
                  <a:pt x="2652" y="2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5498;p39"/>
          <p:cNvSpPr txBox="1">
            <a:spLocks noGrp="1"/>
          </p:cNvSpPr>
          <p:nvPr>
            <p:ph type="title"/>
          </p:nvPr>
        </p:nvSpPr>
        <p:spPr>
          <a:xfrm>
            <a:off x="717425" y="451929"/>
            <a:ext cx="77091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9" name="Google Shape;6230;p50"/>
          <p:cNvSpPr txBox="1">
            <a:spLocks/>
          </p:cNvSpPr>
          <p:nvPr/>
        </p:nvSpPr>
        <p:spPr>
          <a:xfrm>
            <a:off x="800380" y="1125132"/>
            <a:ext cx="7526874" cy="3659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https://www.ruyut.com/2018/12/android-studio_21.html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https://www.youtube.com/watch?v=tOqpsO5_UBI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https://www.youtube.com/watch?v=nJaiNfNH7p0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https://stackoverflow.com/questions/67667806/java-variable-expected-error-on-list-get0-2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https://stackoverflow.com/questions/32374033/recyclerview-not-recycling-views-if-the-view-count-is-small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http://lp43.blogspot.com/2014/09/ondestroy.html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https://stackoverflow.com/questions/41223413/how-to-hide-an-item-from-recycler-view-on-a-particular-condition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https://stackoverflow.com/questions/9175635/how-to-set-radio-button-checked-as-default-in-radiogroup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https://stackoverflow.com/questions/35786072/nullpointerexception-attempt-to-invoke-virtual-method-recyclerviewviewholder</a:t>
            </a:r>
            <a:endParaRPr lang="zh-TW" altLang="zh-TW" u="sng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u="sng" dirty="0">
                <a:solidFill>
                  <a:srgbClr val="0000FF"/>
                </a:solidFill>
              </a:rPr>
              <a:t>https://ryanisagoodguy.blogspot.com/2015/02/android-onkeydown.html</a:t>
            </a:r>
            <a:endParaRPr lang="zh-TW" altLang="zh-TW" u="sng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9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1" name="Google Shape;7651;p63"/>
          <p:cNvSpPr txBox="1">
            <a:spLocks noGrp="1"/>
          </p:cNvSpPr>
          <p:nvPr>
            <p:ph type="title"/>
          </p:nvPr>
        </p:nvSpPr>
        <p:spPr>
          <a:xfrm>
            <a:off x="717425" y="1801774"/>
            <a:ext cx="3359100" cy="1573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Thank you for viewing the presentation</a:t>
            </a:r>
            <a:endParaRPr dirty="0"/>
          </a:p>
        </p:txBody>
      </p:sp>
      <p:grpSp>
        <p:nvGrpSpPr>
          <p:cNvPr id="7652" name="Google Shape;7652;p63"/>
          <p:cNvGrpSpPr/>
          <p:nvPr/>
        </p:nvGrpSpPr>
        <p:grpSpPr>
          <a:xfrm>
            <a:off x="4506114" y="889620"/>
            <a:ext cx="3781708" cy="2323361"/>
            <a:chOff x="598300" y="834425"/>
            <a:chExt cx="6416200" cy="3962075"/>
          </a:xfrm>
        </p:grpSpPr>
        <p:sp>
          <p:nvSpPr>
            <p:cNvPr id="7653" name="Google Shape;7653;p63"/>
            <p:cNvSpPr/>
            <p:nvPr/>
          </p:nvSpPr>
          <p:spPr>
            <a:xfrm>
              <a:off x="751975" y="834425"/>
              <a:ext cx="6070425" cy="3892450"/>
            </a:xfrm>
            <a:custGeom>
              <a:avLst/>
              <a:gdLst/>
              <a:ahLst/>
              <a:cxnLst/>
              <a:rect l="l" t="t" r="r" b="b"/>
              <a:pathLst>
                <a:path w="242817" h="155698" extrusionOk="0">
                  <a:moveTo>
                    <a:pt x="10278" y="0"/>
                  </a:moveTo>
                  <a:cubicBezTo>
                    <a:pt x="4611" y="0"/>
                    <a:pt x="1" y="4611"/>
                    <a:pt x="1" y="10278"/>
                  </a:cubicBezTo>
                  <a:lnTo>
                    <a:pt x="1" y="145516"/>
                  </a:lnTo>
                  <a:cubicBezTo>
                    <a:pt x="1" y="151183"/>
                    <a:pt x="4611" y="155697"/>
                    <a:pt x="10278" y="155697"/>
                  </a:cubicBezTo>
                  <a:lnTo>
                    <a:pt x="232539" y="155697"/>
                  </a:lnTo>
                  <a:cubicBezTo>
                    <a:pt x="238206" y="155697"/>
                    <a:pt x="242816" y="151183"/>
                    <a:pt x="242816" y="145516"/>
                  </a:cubicBezTo>
                  <a:lnTo>
                    <a:pt x="242816" y="10278"/>
                  </a:lnTo>
                  <a:cubicBezTo>
                    <a:pt x="242816" y="4611"/>
                    <a:pt x="238206" y="0"/>
                    <a:pt x="23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3"/>
            <p:cNvSpPr/>
            <p:nvPr/>
          </p:nvSpPr>
          <p:spPr>
            <a:xfrm>
              <a:off x="598300" y="4508325"/>
              <a:ext cx="6416200" cy="288175"/>
            </a:xfrm>
            <a:custGeom>
              <a:avLst/>
              <a:gdLst/>
              <a:ahLst/>
              <a:cxnLst/>
              <a:rect l="l" t="t" r="r" b="b"/>
              <a:pathLst>
                <a:path w="256648" h="11527" extrusionOk="0">
                  <a:moveTo>
                    <a:pt x="1" y="1"/>
                  </a:moveTo>
                  <a:lnTo>
                    <a:pt x="1" y="5188"/>
                  </a:lnTo>
                  <a:cubicBezTo>
                    <a:pt x="1" y="8741"/>
                    <a:pt x="2786" y="11527"/>
                    <a:pt x="6340" y="11527"/>
                  </a:cubicBezTo>
                  <a:lnTo>
                    <a:pt x="250404" y="11527"/>
                  </a:lnTo>
                  <a:cubicBezTo>
                    <a:pt x="253862" y="11527"/>
                    <a:pt x="256647" y="8741"/>
                    <a:pt x="256647" y="5188"/>
                  </a:cubicBezTo>
                  <a:lnTo>
                    <a:pt x="256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55" name="Google Shape;7655;p63"/>
          <p:cNvPicPr preferRelativeResize="0"/>
          <p:nvPr/>
        </p:nvPicPr>
        <p:blipFill rotWithShape="1">
          <a:blip r:embed="rId3">
            <a:alphaModFix/>
          </a:blip>
          <a:srcRect l="3357" r="3367"/>
          <a:stretch/>
        </p:blipFill>
        <p:spPr>
          <a:xfrm>
            <a:off x="4723544" y="1028847"/>
            <a:ext cx="3327365" cy="2003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6" name="Google Shape;7656;p63"/>
          <p:cNvGrpSpPr/>
          <p:nvPr/>
        </p:nvGrpSpPr>
        <p:grpSpPr>
          <a:xfrm>
            <a:off x="6959586" y="2118183"/>
            <a:ext cx="1566639" cy="2135546"/>
            <a:chOff x="1450525" y="906737"/>
            <a:chExt cx="2442912" cy="3330026"/>
          </a:xfrm>
        </p:grpSpPr>
        <p:sp>
          <p:nvSpPr>
            <p:cNvPr id="7657" name="Google Shape;7657;p63"/>
            <p:cNvSpPr/>
            <p:nvPr/>
          </p:nvSpPr>
          <p:spPr>
            <a:xfrm>
              <a:off x="2521850" y="3884600"/>
              <a:ext cx="257100" cy="257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3"/>
            <p:cNvSpPr/>
            <p:nvPr/>
          </p:nvSpPr>
          <p:spPr>
            <a:xfrm>
              <a:off x="1450525" y="906737"/>
              <a:ext cx="2442912" cy="3330026"/>
            </a:xfrm>
            <a:custGeom>
              <a:avLst/>
              <a:gdLst/>
              <a:ahLst/>
              <a:cxnLst/>
              <a:rect l="l" t="t" r="r" b="b"/>
              <a:pathLst>
                <a:path w="53101" h="72384" extrusionOk="0">
                  <a:moveTo>
                    <a:pt x="26551" y="66082"/>
                  </a:moveTo>
                  <a:cubicBezTo>
                    <a:pt x="27601" y="66082"/>
                    <a:pt x="28483" y="66964"/>
                    <a:pt x="28483" y="68015"/>
                  </a:cubicBezTo>
                  <a:cubicBezTo>
                    <a:pt x="28483" y="69107"/>
                    <a:pt x="27601" y="69947"/>
                    <a:pt x="26551" y="69947"/>
                  </a:cubicBezTo>
                  <a:cubicBezTo>
                    <a:pt x="25459" y="69947"/>
                    <a:pt x="24618" y="69107"/>
                    <a:pt x="24618" y="68015"/>
                  </a:cubicBezTo>
                  <a:cubicBezTo>
                    <a:pt x="24618" y="66964"/>
                    <a:pt x="25459" y="66082"/>
                    <a:pt x="26551" y="66082"/>
                  </a:cubicBezTo>
                  <a:close/>
                  <a:moveTo>
                    <a:pt x="3992" y="1"/>
                  </a:moveTo>
                  <a:cubicBezTo>
                    <a:pt x="1765" y="1"/>
                    <a:pt x="1" y="1765"/>
                    <a:pt x="1" y="3992"/>
                  </a:cubicBezTo>
                  <a:lnTo>
                    <a:pt x="1" y="68393"/>
                  </a:lnTo>
                  <a:cubicBezTo>
                    <a:pt x="1" y="70619"/>
                    <a:pt x="1765" y="72384"/>
                    <a:pt x="3992" y="72384"/>
                  </a:cubicBezTo>
                  <a:lnTo>
                    <a:pt x="49110" y="72384"/>
                  </a:lnTo>
                  <a:cubicBezTo>
                    <a:pt x="51295" y="72384"/>
                    <a:pt x="53101" y="70619"/>
                    <a:pt x="53101" y="68393"/>
                  </a:cubicBezTo>
                  <a:lnTo>
                    <a:pt x="53101" y="3992"/>
                  </a:lnTo>
                  <a:cubicBezTo>
                    <a:pt x="53101" y="1765"/>
                    <a:pt x="51295" y="1"/>
                    <a:pt x="49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59" name="Google Shape;7659;p63"/>
          <p:cNvPicPr preferRelativeResize="0"/>
          <p:nvPr/>
        </p:nvPicPr>
        <p:blipFill rotWithShape="1">
          <a:blip r:embed="rId4">
            <a:alphaModFix/>
          </a:blip>
          <a:srcRect l="3635" r="3635"/>
          <a:stretch/>
        </p:blipFill>
        <p:spPr>
          <a:xfrm>
            <a:off x="7074691" y="2258351"/>
            <a:ext cx="1336754" cy="17437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0" name="Google Shape;7660;p63"/>
          <p:cNvGrpSpPr/>
          <p:nvPr/>
        </p:nvGrpSpPr>
        <p:grpSpPr>
          <a:xfrm>
            <a:off x="4841436" y="2539287"/>
            <a:ext cx="954283" cy="1714582"/>
            <a:chOff x="5340953" y="1009996"/>
            <a:chExt cx="1781709" cy="3201237"/>
          </a:xfrm>
        </p:grpSpPr>
        <p:sp>
          <p:nvSpPr>
            <p:cNvPr id="7661" name="Google Shape;7661;p63"/>
            <p:cNvSpPr/>
            <p:nvPr/>
          </p:nvSpPr>
          <p:spPr>
            <a:xfrm>
              <a:off x="6103250" y="3856025"/>
              <a:ext cx="257100" cy="257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3"/>
            <p:cNvSpPr/>
            <p:nvPr/>
          </p:nvSpPr>
          <p:spPr>
            <a:xfrm>
              <a:off x="5340953" y="1009996"/>
              <a:ext cx="1781709" cy="3201237"/>
            </a:xfrm>
            <a:custGeom>
              <a:avLst/>
              <a:gdLst/>
              <a:ahLst/>
              <a:cxnLst/>
              <a:rect l="l" t="t" r="r" b="b"/>
              <a:pathLst>
                <a:path w="43817" h="78727" extrusionOk="0">
                  <a:moveTo>
                    <a:pt x="21887" y="70619"/>
                  </a:moveTo>
                  <a:cubicBezTo>
                    <a:pt x="23442" y="70619"/>
                    <a:pt x="24660" y="71879"/>
                    <a:pt x="24660" y="73391"/>
                  </a:cubicBezTo>
                  <a:cubicBezTo>
                    <a:pt x="24660" y="74946"/>
                    <a:pt x="23442" y="76164"/>
                    <a:pt x="21887" y="76164"/>
                  </a:cubicBezTo>
                  <a:cubicBezTo>
                    <a:pt x="20375" y="76164"/>
                    <a:pt x="19115" y="74946"/>
                    <a:pt x="19115" y="73391"/>
                  </a:cubicBezTo>
                  <a:cubicBezTo>
                    <a:pt x="19115" y="71879"/>
                    <a:pt x="20375" y="70619"/>
                    <a:pt x="21887" y="70619"/>
                  </a:cubicBezTo>
                  <a:close/>
                  <a:moveTo>
                    <a:pt x="5756" y="0"/>
                  </a:moveTo>
                  <a:cubicBezTo>
                    <a:pt x="2563" y="0"/>
                    <a:pt x="0" y="2563"/>
                    <a:pt x="0" y="5756"/>
                  </a:cubicBezTo>
                  <a:lnTo>
                    <a:pt x="0" y="72971"/>
                  </a:lnTo>
                  <a:cubicBezTo>
                    <a:pt x="0" y="76122"/>
                    <a:pt x="2563" y="78727"/>
                    <a:pt x="5756" y="78727"/>
                  </a:cubicBezTo>
                  <a:lnTo>
                    <a:pt x="38061" y="78727"/>
                  </a:lnTo>
                  <a:cubicBezTo>
                    <a:pt x="41254" y="78727"/>
                    <a:pt x="43816" y="76164"/>
                    <a:pt x="43816" y="72971"/>
                  </a:cubicBezTo>
                  <a:lnTo>
                    <a:pt x="43816" y="5756"/>
                  </a:lnTo>
                  <a:cubicBezTo>
                    <a:pt x="43816" y="2563"/>
                    <a:pt x="41254" y="0"/>
                    <a:pt x="38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3" name="Google Shape;7663;p63"/>
          <p:cNvPicPr preferRelativeResize="0"/>
          <p:nvPr/>
        </p:nvPicPr>
        <p:blipFill rotWithShape="1">
          <a:blip r:embed="rId5">
            <a:alphaModFix/>
          </a:blip>
          <a:srcRect l="179" r="169"/>
          <a:stretch/>
        </p:blipFill>
        <p:spPr>
          <a:xfrm>
            <a:off x="4893849" y="2732657"/>
            <a:ext cx="836341" cy="12859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平台說明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504950" y="1107868"/>
            <a:ext cx="2885217" cy="498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</a:p>
        </p:txBody>
      </p:sp>
      <p:sp>
        <p:nvSpPr>
          <p:cNvPr id="5503" name="Google Shape;5503;p39"/>
          <p:cNvSpPr/>
          <p:nvPr/>
        </p:nvSpPr>
        <p:spPr>
          <a:xfrm>
            <a:off x="77841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592074" y="315013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圖片 283" descr="描述: https://www.techtalkthai.com/wp-content/uploads/2018/06/android-studio-logo-600x33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40" y="2002786"/>
            <a:ext cx="2707110" cy="171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5499;p39"/>
          <p:cNvSpPr txBox="1">
            <a:spLocks/>
          </p:cNvSpPr>
          <p:nvPr/>
        </p:nvSpPr>
        <p:spPr>
          <a:xfrm>
            <a:off x="6078546" y="1114712"/>
            <a:ext cx="288521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</a:p>
        </p:txBody>
      </p:sp>
      <p:pic>
        <p:nvPicPr>
          <p:cNvPr id="287" name="圖片 28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3894" y="1979786"/>
            <a:ext cx="1896146" cy="17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90" name="Google Shape;5554;p41"/>
          <p:cNvSpPr txBox="1">
            <a:spLocks/>
          </p:cNvSpPr>
          <p:nvPr/>
        </p:nvSpPr>
        <p:spPr>
          <a:xfrm>
            <a:off x="4346661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92" name="Google Shape;5568;p41"/>
          <p:cNvSpPr/>
          <p:nvPr/>
        </p:nvSpPr>
        <p:spPr>
          <a:xfrm>
            <a:off x="4578585" y="3870385"/>
            <a:ext cx="237951" cy="274804"/>
          </a:xfrm>
          <a:custGeom>
            <a:avLst/>
            <a:gdLst/>
            <a:ahLst/>
            <a:cxnLst/>
            <a:rect l="l" t="t" r="r" b="b"/>
            <a:pathLst>
              <a:path w="3877" h="4478" extrusionOk="0">
                <a:moveTo>
                  <a:pt x="868" y="1"/>
                </a:moveTo>
                <a:lnTo>
                  <a:pt x="0" y="4478"/>
                </a:lnTo>
                <a:lnTo>
                  <a:pt x="3876" y="34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p39"/>
          <p:cNvSpPr txBox="1">
            <a:spLocks noGrp="1"/>
          </p:cNvSpPr>
          <p:nvPr>
            <p:ph type="body" idx="4294967295"/>
          </p:nvPr>
        </p:nvSpPr>
        <p:spPr>
          <a:xfrm>
            <a:off x="1542078" y="798286"/>
            <a:ext cx="1438137" cy="498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Subway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500" name="Google Shape;5500;p39"/>
          <p:cNvGrpSpPr/>
          <p:nvPr/>
        </p:nvGrpSpPr>
        <p:grpSpPr>
          <a:xfrm>
            <a:off x="2639525" y="4400821"/>
            <a:ext cx="281055" cy="346846"/>
            <a:chOff x="368125" y="2950571"/>
            <a:chExt cx="281055" cy="346846"/>
          </a:xfrm>
        </p:grpSpPr>
        <p:sp>
          <p:nvSpPr>
            <p:cNvPr id="5501" name="Google Shape;5501;p39"/>
            <p:cNvSpPr/>
            <p:nvPr/>
          </p:nvSpPr>
          <p:spPr>
            <a:xfrm>
              <a:off x="368125" y="2950571"/>
              <a:ext cx="281055" cy="346846"/>
            </a:xfrm>
            <a:custGeom>
              <a:avLst/>
              <a:gdLst/>
              <a:ahLst/>
              <a:cxnLst/>
              <a:rect l="l" t="t" r="r" b="b"/>
              <a:pathLst>
                <a:path w="5108" h="6304" extrusionOk="0">
                  <a:moveTo>
                    <a:pt x="2440" y="2180"/>
                  </a:moveTo>
                  <a:lnTo>
                    <a:pt x="868" y="1"/>
                  </a:lnTo>
                  <a:lnTo>
                    <a:pt x="1" y="6303"/>
                  </a:lnTo>
                  <a:lnTo>
                    <a:pt x="5107" y="25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368125" y="2950571"/>
              <a:ext cx="134255" cy="346846"/>
            </a:xfrm>
            <a:custGeom>
              <a:avLst/>
              <a:gdLst/>
              <a:ahLst/>
              <a:cxnLst/>
              <a:rect l="l" t="t" r="r" b="b"/>
              <a:pathLst>
                <a:path w="2440" h="6304" extrusionOk="0">
                  <a:moveTo>
                    <a:pt x="868" y="1"/>
                  </a:moveTo>
                  <a:lnTo>
                    <a:pt x="1" y="6303"/>
                  </a:lnTo>
                  <a:lnTo>
                    <a:pt x="1" y="6303"/>
                  </a:lnTo>
                  <a:lnTo>
                    <a:pt x="2440" y="2180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3" name="Google Shape;5503;p39"/>
          <p:cNvSpPr/>
          <p:nvPr/>
        </p:nvSpPr>
        <p:spPr>
          <a:xfrm>
            <a:off x="7860398" y="621900"/>
            <a:ext cx="450396" cy="485968"/>
          </a:xfrm>
          <a:custGeom>
            <a:avLst/>
            <a:gdLst/>
            <a:ahLst/>
            <a:cxnLst/>
            <a:rect l="l" t="t" r="r" b="b"/>
            <a:pathLst>
              <a:path w="4195" h="4526" fill="none" extrusionOk="0">
                <a:moveTo>
                  <a:pt x="4195" y="4526"/>
                </a:moveTo>
                <a:lnTo>
                  <a:pt x="3430" y="1"/>
                </a:lnTo>
                <a:lnTo>
                  <a:pt x="1" y="265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miter lim="321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39"/>
          <p:cNvSpPr/>
          <p:nvPr/>
        </p:nvSpPr>
        <p:spPr>
          <a:xfrm>
            <a:off x="387985" y="1709952"/>
            <a:ext cx="92142" cy="83681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圖片 12" descr="C:\Users\FreeStar\Downloads\1644979368927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42" y="1329415"/>
            <a:ext cx="2026969" cy="26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99;p39"/>
          <p:cNvSpPr txBox="1">
            <a:spLocks/>
          </p:cNvSpPr>
          <p:nvPr/>
        </p:nvSpPr>
        <p:spPr>
          <a:xfrm>
            <a:off x="4116788" y="799760"/>
            <a:ext cx="143813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Uber Eats</a:t>
            </a:r>
          </a:p>
        </p:txBody>
      </p:sp>
      <p:sp>
        <p:nvSpPr>
          <p:cNvPr id="17" name="Google Shape;5499;p39"/>
          <p:cNvSpPr txBox="1">
            <a:spLocks/>
          </p:cNvSpPr>
          <p:nvPr/>
        </p:nvSpPr>
        <p:spPr>
          <a:xfrm>
            <a:off x="6283011" y="799760"/>
            <a:ext cx="1438137" cy="49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p"/>
              <a:buChar char="●"/>
              <a:defRPr sz="18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foodpanda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 descr="C:\Users\FreeStar\Downloads\119849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04" y="1209944"/>
            <a:ext cx="1631967" cy="35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圖片 20" descr="C:\Users\FreeStar\Downloads\1198495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02" y="1227700"/>
            <a:ext cx="1642929" cy="35632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554;p41"/>
          <p:cNvSpPr txBox="1">
            <a:spLocks/>
          </p:cNvSpPr>
          <p:nvPr/>
        </p:nvSpPr>
        <p:spPr>
          <a:xfrm>
            <a:off x="241174" y="310452"/>
            <a:ext cx="701801" cy="1821734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3200" b="0" i="0" u="none" strike="noStrike" cap="none">
                <a:solidFill>
                  <a:srgbClr val="191919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pPr>
              <a:buSzPts val="1100"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參考平台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3" name="Google Shape;5603;p44"/>
          <p:cNvPicPr preferRelativeResize="0"/>
          <p:nvPr/>
        </p:nvPicPr>
        <p:blipFill rotWithShape="1">
          <a:blip r:embed="rId3">
            <a:alphaModFix/>
          </a:blip>
          <a:srcRect l="15110" t="29278" r="17910" b="26693"/>
          <a:stretch/>
        </p:blipFill>
        <p:spPr>
          <a:xfrm>
            <a:off x="950900" y="1258526"/>
            <a:ext cx="4119550" cy="27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4" name="Google Shape;5604;p44"/>
          <p:cNvSpPr/>
          <p:nvPr/>
        </p:nvSpPr>
        <p:spPr>
          <a:xfrm>
            <a:off x="5711225" y="854217"/>
            <a:ext cx="1911599" cy="1735812"/>
          </a:xfrm>
          <a:custGeom>
            <a:avLst/>
            <a:gdLst/>
            <a:ahLst/>
            <a:cxnLst/>
            <a:rect l="l" t="t" r="r" b="b"/>
            <a:pathLst>
              <a:path w="1100" h="999" extrusionOk="0">
                <a:moveTo>
                  <a:pt x="547" y="1"/>
                </a:moveTo>
                <a:cubicBezTo>
                  <a:pt x="322" y="1"/>
                  <a:pt x="117" y="156"/>
                  <a:pt x="65" y="384"/>
                </a:cubicBezTo>
                <a:cubicBezTo>
                  <a:pt x="0" y="654"/>
                  <a:pt x="167" y="921"/>
                  <a:pt x="434" y="985"/>
                </a:cubicBezTo>
                <a:cubicBezTo>
                  <a:pt x="473" y="994"/>
                  <a:pt x="512" y="999"/>
                  <a:pt x="551" y="999"/>
                </a:cubicBezTo>
                <a:cubicBezTo>
                  <a:pt x="777" y="999"/>
                  <a:pt x="980" y="844"/>
                  <a:pt x="1035" y="615"/>
                </a:cubicBezTo>
                <a:cubicBezTo>
                  <a:pt x="1099" y="346"/>
                  <a:pt x="932" y="76"/>
                  <a:pt x="662" y="15"/>
                </a:cubicBezTo>
                <a:cubicBezTo>
                  <a:pt x="624" y="5"/>
                  <a:pt x="585" y="1"/>
                  <a:pt x="5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5" name="Google Shape;5605;p44"/>
          <p:cNvSpPr txBox="1">
            <a:spLocks noGrp="1"/>
          </p:cNvSpPr>
          <p:nvPr>
            <p:ph type="title"/>
          </p:nvPr>
        </p:nvSpPr>
        <p:spPr>
          <a:xfrm>
            <a:off x="5213225" y="2843658"/>
            <a:ext cx="290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流程圖</a:t>
            </a:r>
            <a:endParaRPr b="1" dirty="0">
              <a:solidFill>
                <a:schemeClr val="dk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06" name="Google Shape;5606;p44"/>
          <p:cNvSpPr txBox="1">
            <a:spLocks noGrp="1"/>
          </p:cNvSpPr>
          <p:nvPr>
            <p:ph type="title" idx="2"/>
          </p:nvPr>
        </p:nvSpPr>
        <p:spPr>
          <a:xfrm>
            <a:off x="5732675" y="1035383"/>
            <a:ext cx="1868700" cy="1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27105-837F-4C0E-848D-ABAD3E98FC5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0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ductive Team Meeting by Slidesgo">
  <a:themeElements>
    <a:clrScheme name="Simple Light">
      <a:dk1>
        <a:srgbClr val="3B3B3B"/>
      </a:dk1>
      <a:lt1>
        <a:srgbClr val="F3F3F3"/>
      </a:lt1>
      <a:dk2>
        <a:srgbClr val="FF7000"/>
      </a:dk2>
      <a:lt2>
        <a:srgbClr val="FF9A3F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7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3B3B3B"/>
    </a:dk1>
    <a:lt1>
      <a:srgbClr val="F3F3F3"/>
    </a:lt1>
    <a:dk2>
      <a:srgbClr val="FF7000"/>
    </a:dk2>
    <a:lt2>
      <a:srgbClr val="FF9A3F"/>
    </a:lt2>
    <a:accent1>
      <a:srgbClr val="CCCCCC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7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5062</TotalTime>
  <Words>1666</Words>
  <Application>Microsoft Office PowerPoint</Application>
  <PresentationFormat>如螢幕大小 (16:9)</PresentationFormat>
  <Paragraphs>276</Paragraphs>
  <Slides>56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8" baseType="lpstr">
      <vt:lpstr>Arial</vt:lpstr>
      <vt:lpstr>新細明體</vt:lpstr>
      <vt:lpstr>SimHei</vt:lpstr>
      <vt:lpstr>Paytone One</vt:lpstr>
      <vt:lpstr>Asap</vt:lpstr>
      <vt:lpstr>Calibri</vt:lpstr>
      <vt:lpstr>Arial Unicode MS</vt:lpstr>
      <vt:lpstr>標楷體</vt:lpstr>
      <vt:lpstr>Times New Roman</vt:lpstr>
      <vt:lpstr>Roboto Condensed Light</vt:lpstr>
      <vt:lpstr>微軟正黑體</vt:lpstr>
      <vt:lpstr>Productive Team Meeting by Slidesgo</vt:lpstr>
      <vt:lpstr>110手機程式開發與網頁資料庫應用班 專題報告 Subway點餐系統</vt:lpstr>
      <vt:lpstr>目錄</vt:lpstr>
      <vt:lpstr>動機與目的</vt:lpstr>
      <vt:lpstr>PowerPoint 簡報</vt:lpstr>
      <vt:lpstr>PowerPoint 簡報</vt:lpstr>
      <vt:lpstr>平台說明</vt:lpstr>
      <vt:lpstr>PowerPoint 簡報</vt:lpstr>
      <vt:lpstr>PowerPoint 簡報</vt:lpstr>
      <vt:lpstr>流程圖</vt:lpstr>
      <vt:lpstr>PowerPoint 簡報</vt:lpstr>
      <vt:lpstr>專題實作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Tablayoot和recyclerview的關係</vt:lpstr>
      <vt:lpstr>Tablayoot和recyclerview的關係</vt:lpstr>
      <vt:lpstr>設定分類標題</vt:lpstr>
      <vt:lpstr>設定分類標題</vt:lpstr>
      <vt:lpstr>PowerPoint 簡報</vt:lpstr>
      <vt:lpstr>動態生成radiobutton,checkbox</vt:lpstr>
      <vt:lpstr>動態生成radiobutton,checkbox</vt:lpstr>
      <vt:lpstr>動態生成radiobutton,checkbox</vt:lpstr>
      <vt:lpstr>蔬菜,醃製物,醬汁的第二頁選項</vt:lpstr>
      <vt:lpstr>蔬菜,醃製物,醬汁的第二頁選項</vt:lpstr>
      <vt:lpstr>PowerPoint 簡報</vt:lpstr>
      <vt:lpstr>- 在SecondActivity.class中, 控制R.layout.activity_second  - 配料需要點選至少一項, 存檔的Button才會開啟</vt:lpstr>
      <vt:lpstr>- 在SecondActivity.class中, 控制R.layout.activity_second  - SecondAdapter extends RecyclerView.Adapter&lt;SecondAdapter.ViewHolder&gt; - checkBox的選項進行監聽, 若有被選到, 則存檔的Button開啟</vt:lpstr>
      <vt:lpstr>蔬菜,醃製物,醬汁的第二頁選項</vt:lpstr>
      <vt:lpstr>PowerPoint 簡報</vt:lpstr>
      <vt:lpstr>蔬菜,醃製物,醬汁的第二頁選項</vt:lpstr>
      <vt:lpstr>蔬菜,醃製物,醬汁的第二頁選項</vt:lpstr>
      <vt:lpstr>蔬菜,醃製物,醬汁的第二頁選項</vt:lpstr>
      <vt:lpstr>蔬菜,醃製物,醬汁的第二頁選項</vt:lpstr>
      <vt:lpstr>選項亂跳問題</vt:lpstr>
      <vt:lpstr>存取選項資料</vt:lpstr>
      <vt:lpstr>菜單項目顯示</vt:lpstr>
      <vt:lpstr>多菜單項目儲存方式</vt:lpstr>
      <vt:lpstr>設定加入購物車鍵</vt:lpstr>
      <vt:lpstr>設定金額</vt:lpstr>
      <vt:lpstr>設定金額</vt:lpstr>
      <vt:lpstr>設定金額</vt:lpstr>
      <vt:lpstr>購物車新增</vt:lpstr>
      <vt:lpstr>購物車更改數量</vt:lpstr>
      <vt:lpstr>購物車刪除</vt:lpstr>
      <vt:lpstr>購物車編輯</vt:lpstr>
      <vt:lpstr>購物車反悔編輯</vt:lpstr>
      <vt:lpstr>未來方向</vt:lpstr>
      <vt:lpstr>未來方向</vt:lpstr>
      <vt:lpstr>參考文獻</vt:lpstr>
      <vt:lpstr>參考文獻</vt:lpstr>
      <vt:lpstr>參考文獻</vt:lpstr>
      <vt:lpstr>Thank you for viewing the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D'ÉQUIPE PRODUCTIVE</dc:title>
  <dc:creator>FreeStar</dc:creator>
  <cp:lastModifiedBy>FreeStar</cp:lastModifiedBy>
  <cp:revision>40</cp:revision>
  <dcterms:modified xsi:type="dcterms:W3CDTF">2022-02-21T02:57:42Z</dcterms:modified>
</cp:coreProperties>
</file>